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4" r:id="rId2"/>
  </p:sldMasterIdLst>
  <p:notesMasterIdLst>
    <p:notesMasterId r:id="rId19"/>
  </p:notesMasterIdLst>
  <p:sldIdLst>
    <p:sldId id="383" r:id="rId3"/>
    <p:sldId id="348" r:id="rId4"/>
    <p:sldId id="395" r:id="rId5"/>
    <p:sldId id="372" r:id="rId6"/>
    <p:sldId id="385" r:id="rId7"/>
    <p:sldId id="336" r:id="rId8"/>
    <p:sldId id="375" r:id="rId9"/>
    <p:sldId id="354" r:id="rId10"/>
    <p:sldId id="376" r:id="rId11"/>
    <p:sldId id="392" r:id="rId12"/>
    <p:sldId id="379" r:id="rId13"/>
    <p:sldId id="393" r:id="rId14"/>
    <p:sldId id="394" r:id="rId15"/>
    <p:sldId id="356" r:id="rId16"/>
    <p:sldId id="380" r:id="rId17"/>
    <p:sldId id="382" r:id="rId18"/>
  </p:sldIdLst>
  <p:sldSz cx="9144000" cy="6858000" type="screen4x3"/>
  <p:notesSz cx="6858000" cy="9144000"/>
  <p:defaultTextStyle>
    <a:defPPr>
      <a:defRPr lang="en-US"/>
    </a:defPPr>
    <a:lvl1pPr algn="l" rtl="0" fontAlgn="base">
      <a:spcBef>
        <a:spcPct val="50000"/>
      </a:spcBef>
      <a:spcAft>
        <a:spcPct val="0"/>
      </a:spcAft>
      <a:defRPr sz="1600" kern="1200">
        <a:solidFill>
          <a:schemeClr val="accent1"/>
        </a:solidFill>
        <a:latin typeface="Arial" charset="0"/>
        <a:ea typeface="+mn-ea"/>
        <a:cs typeface="+mn-cs"/>
      </a:defRPr>
    </a:lvl1pPr>
    <a:lvl2pPr marL="457200" algn="l" rtl="0" fontAlgn="base">
      <a:spcBef>
        <a:spcPct val="50000"/>
      </a:spcBef>
      <a:spcAft>
        <a:spcPct val="0"/>
      </a:spcAft>
      <a:defRPr sz="1600" kern="1200">
        <a:solidFill>
          <a:schemeClr val="accent1"/>
        </a:solidFill>
        <a:latin typeface="Arial" charset="0"/>
        <a:ea typeface="+mn-ea"/>
        <a:cs typeface="+mn-cs"/>
      </a:defRPr>
    </a:lvl2pPr>
    <a:lvl3pPr marL="914400" algn="l" rtl="0" fontAlgn="base">
      <a:spcBef>
        <a:spcPct val="50000"/>
      </a:spcBef>
      <a:spcAft>
        <a:spcPct val="0"/>
      </a:spcAft>
      <a:defRPr sz="1600" kern="1200">
        <a:solidFill>
          <a:schemeClr val="accent1"/>
        </a:solidFill>
        <a:latin typeface="Arial" charset="0"/>
        <a:ea typeface="+mn-ea"/>
        <a:cs typeface="+mn-cs"/>
      </a:defRPr>
    </a:lvl3pPr>
    <a:lvl4pPr marL="1371600" algn="l" rtl="0" fontAlgn="base">
      <a:spcBef>
        <a:spcPct val="50000"/>
      </a:spcBef>
      <a:spcAft>
        <a:spcPct val="0"/>
      </a:spcAft>
      <a:defRPr sz="1600" kern="1200">
        <a:solidFill>
          <a:schemeClr val="accent1"/>
        </a:solidFill>
        <a:latin typeface="Arial" charset="0"/>
        <a:ea typeface="+mn-ea"/>
        <a:cs typeface="+mn-cs"/>
      </a:defRPr>
    </a:lvl4pPr>
    <a:lvl5pPr marL="1828800" algn="l" rtl="0" fontAlgn="base">
      <a:spcBef>
        <a:spcPct val="50000"/>
      </a:spcBef>
      <a:spcAft>
        <a:spcPct val="0"/>
      </a:spcAft>
      <a:defRPr sz="1600" kern="1200">
        <a:solidFill>
          <a:schemeClr val="accent1"/>
        </a:solidFill>
        <a:latin typeface="Arial" charset="0"/>
        <a:ea typeface="+mn-ea"/>
        <a:cs typeface="+mn-cs"/>
      </a:defRPr>
    </a:lvl5pPr>
    <a:lvl6pPr marL="2286000" algn="l" defTabSz="914400" rtl="0" eaLnBrk="1" latinLnBrk="0" hangingPunct="1">
      <a:defRPr sz="1600" kern="1200">
        <a:solidFill>
          <a:schemeClr val="accent1"/>
        </a:solidFill>
        <a:latin typeface="Arial" charset="0"/>
        <a:ea typeface="+mn-ea"/>
        <a:cs typeface="+mn-cs"/>
      </a:defRPr>
    </a:lvl6pPr>
    <a:lvl7pPr marL="2743200" algn="l" defTabSz="914400" rtl="0" eaLnBrk="1" latinLnBrk="0" hangingPunct="1">
      <a:defRPr sz="1600" kern="1200">
        <a:solidFill>
          <a:schemeClr val="accent1"/>
        </a:solidFill>
        <a:latin typeface="Arial" charset="0"/>
        <a:ea typeface="+mn-ea"/>
        <a:cs typeface="+mn-cs"/>
      </a:defRPr>
    </a:lvl7pPr>
    <a:lvl8pPr marL="3200400" algn="l" defTabSz="914400" rtl="0" eaLnBrk="1" latinLnBrk="0" hangingPunct="1">
      <a:defRPr sz="1600" kern="1200">
        <a:solidFill>
          <a:schemeClr val="accent1"/>
        </a:solidFill>
        <a:latin typeface="Arial" charset="0"/>
        <a:ea typeface="+mn-ea"/>
        <a:cs typeface="+mn-cs"/>
      </a:defRPr>
    </a:lvl8pPr>
    <a:lvl9pPr marL="3657600" algn="l" defTabSz="914400" rtl="0" eaLnBrk="1" latinLnBrk="0" hangingPunct="1">
      <a:defRPr sz="1600" kern="1200">
        <a:solidFill>
          <a:schemeClr val="accent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BA75"/>
    <a:srgbClr val="A3D5D9"/>
    <a:srgbClr val="FFFFFF"/>
    <a:srgbClr val="33CC33"/>
    <a:srgbClr val="FF3300"/>
    <a:srgbClr val="0000FF"/>
    <a:srgbClr val="FFCCFF"/>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5.wmf"/><Relationship Id="rId1" Type="http://schemas.openxmlformats.org/officeDocument/2006/relationships/image" Target="../media/image14.wmf"/><Relationship Id="rId5" Type="http://schemas.openxmlformats.org/officeDocument/2006/relationships/image" Target="../media/image17.wmf"/><Relationship Id="rId4"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9.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9.wmf"/><Relationship Id="rId1" Type="http://schemas.openxmlformats.org/officeDocument/2006/relationships/image" Target="../media/image24.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solidFill>
                  <a:schemeClr val="tx1"/>
                </a:solidFill>
                <a:latin typeface="Arial" charset="0"/>
              </a:defRPr>
            </a:lvl1pPr>
          </a:lstStyle>
          <a:p>
            <a:pPr>
              <a:defRPr/>
            </a:pPr>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solidFill>
                  <a:schemeClr val="tx1"/>
                </a:solidFill>
                <a:latin typeface="Arial" charset="0"/>
              </a:defRPr>
            </a:lvl1pPr>
          </a:lstStyle>
          <a:p>
            <a:pPr>
              <a:defRPr/>
            </a:pPr>
            <a:endParaRPr lang="en-US"/>
          </a:p>
        </p:txBody>
      </p:sp>
      <p:sp>
        <p:nvSpPr>
          <p:cNvPr id="2150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solidFill>
                  <a:schemeClr val="tx1"/>
                </a:solidFill>
                <a:latin typeface="Arial" charset="0"/>
              </a:defRPr>
            </a:lvl1pPr>
          </a:lstStyle>
          <a:p>
            <a:pPr>
              <a:defRPr/>
            </a:pPr>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solidFill>
                  <a:schemeClr val="tx1"/>
                </a:solidFill>
                <a:latin typeface="Arial" charset="0"/>
              </a:defRPr>
            </a:lvl1pPr>
          </a:lstStyle>
          <a:p>
            <a:pPr>
              <a:defRPr/>
            </a:pPr>
            <a:fld id="{E8ED1427-AAA4-4E47-A2FB-AD686BC5468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A665B2F0-C2C7-4123-92FC-9950C9FD5F54}" type="slidenum">
              <a:rPr lang="en-US" smtClean="0"/>
              <a:pPr/>
              <a:t>1</a:t>
            </a:fld>
            <a:endParaRPr lang="en-US" smtClean="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r>
              <a:rPr lang="en-US" smtClean="0"/>
              <a:t>63U HOÏC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1D26B1C6-F0F5-4360-8B64-2798E06C5458}" type="slidenum">
              <a:rPr lang="en-US" smtClean="0"/>
              <a:pPr/>
              <a:t>6</a:t>
            </a:fld>
            <a:endParaRPr lang="en-US" smtClean="0"/>
          </a:p>
        </p:txBody>
      </p:sp>
      <p:sp>
        <p:nvSpPr>
          <p:cNvPr id="23555" name="Rectangle 2"/>
          <p:cNvSpPr>
            <a:spLocks noRo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BC721BBB-9C2B-47BD-950B-1C5E7F9C33A5}" type="slidenum">
              <a:rPr lang="en-US" smtClean="0"/>
              <a:pPr/>
              <a:t>8</a:t>
            </a:fld>
            <a:endParaRPr lang="en-US" smtClean="0"/>
          </a:p>
        </p:txBody>
      </p:sp>
      <p:sp>
        <p:nvSpPr>
          <p:cNvPr id="24579" name="Rectangle 2"/>
          <p:cNvSpPr>
            <a:spLocks noRo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E9034516-8D87-455C-A397-C04D4405491F}" type="slidenum">
              <a:rPr lang="en-US" smtClean="0"/>
              <a:pPr/>
              <a:t>14</a:t>
            </a:fld>
            <a:endParaRPr lang="en-US" smtClean="0"/>
          </a:p>
        </p:txBody>
      </p:sp>
      <p:sp>
        <p:nvSpPr>
          <p:cNvPr id="25603" name="Rectangle 2"/>
          <p:cNvSpPr>
            <a:spLocks noRo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en-US"/>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a:defRPr/>
                </a:pPr>
                <a:endParaRPr lang="en-US"/>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en-US"/>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en-US"/>
            </a:p>
          </p:txBody>
        </p:sp>
      </p:grpSp>
      <p:sp>
        <p:nvSpPr>
          <p:cNvPr id="124940"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124941"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54C2DC6B-A5D9-4D89-85C0-10CDE5D914F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1AA15608-B1E9-4FBE-8A0D-C566CC189BA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926360F2-632F-4607-BFCF-B750C4D555C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150938" y="214313"/>
            <a:ext cx="7793037" cy="1462087"/>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1826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145088" y="20177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11826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5145088" y="4151313"/>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D43F6EFA-EC1F-40CE-B8C1-9A85388CF20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618 w 1000"/>
              <a:gd name="T3" fmla="*/ 0 h 1000"/>
              <a:gd name="T4" fmla="*/ 618 w 1000"/>
              <a:gd name="T5" fmla="*/ 1000 h 1000"/>
              <a:gd name="T6" fmla="*/ 0 w 1000"/>
              <a:gd name="T7" fmla="*/ 1000 h 1000"/>
              <a:gd name="T8" fmla="*/ 0 w 1000"/>
              <a:gd name="T9" fmla="*/ 0 h 1000"/>
              <a:gd name="T10" fmla="*/ 10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n-US"/>
          </a:p>
        </p:txBody>
      </p:sp>
      <p:sp>
        <p:nvSpPr>
          <p:cNvPr id="142338"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14233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FA7A25C6-8276-40DF-AD9D-33412543797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C051A9B7-5236-493C-988B-EEE7139D8E58}"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1670B73F-04C4-4AC9-A3DE-1EC81AEAC8DC}"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FDE9E350-41EA-40CE-AE11-6AC3EC3CA15D}"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950CA889-8775-4E30-B8A0-81CDB5F2DE5F}"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3754A10A-3DD0-4523-BB28-F1C291D41D33}"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p>
        </p:txBody>
      </p:sp>
      <p:sp>
        <p:nvSpPr>
          <p:cNvPr id="3" name="Rectangle 7"/>
          <p:cNvSpPr>
            <a:spLocks noGrp="1" noChangeArrowheads="1"/>
          </p:cNvSpPr>
          <p:nvPr>
            <p:ph type="ftr" sz="quarter" idx="11"/>
          </p:nvPr>
        </p:nvSpPr>
        <p:spPr>
          <a:ln/>
        </p:spPr>
        <p:txBody>
          <a:bodyPr/>
          <a:lstStyle>
            <a:lvl1pPr>
              <a:defRPr/>
            </a:lvl1pPr>
          </a:lstStyle>
          <a:p>
            <a:pPr>
              <a:defRPr/>
            </a:pPr>
            <a:endParaRPr lang="en-US"/>
          </a:p>
        </p:txBody>
      </p:sp>
      <p:sp>
        <p:nvSpPr>
          <p:cNvPr id="4" name="Rectangle 8"/>
          <p:cNvSpPr>
            <a:spLocks noGrp="1" noChangeArrowheads="1"/>
          </p:cNvSpPr>
          <p:nvPr>
            <p:ph type="sldNum" sz="quarter" idx="12"/>
          </p:nvPr>
        </p:nvSpPr>
        <p:spPr>
          <a:ln/>
        </p:spPr>
        <p:txBody>
          <a:bodyPr/>
          <a:lstStyle>
            <a:lvl1pPr>
              <a:defRPr/>
            </a:lvl1pPr>
          </a:lstStyle>
          <a:p>
            <a:pPr>
              <a:defRPr/>
            </a:pPr>
            <a:fld id="{37EA5023-4ABA-4B8B-BF3E-BB1942B4FC8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D3F99F6-C7F7-479C-A2A5-52C75A1298BC}"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DD0BAEEA-0FEE-47FE-AF09-60A7C7B61E82}"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dt" sz="half" idx="10"/>
          </p:nvPr>
        </p:nvSpPr>
        <p:spPr>
          <a:ln/>
        </p:spPr>
        <p:txBody>
          <a:bodyPr/>
          <a:lstStyle>
            <a:lvl1pPr>
              <a:defRPr/>
            </a:lvl1pPr>
          </a:lstStyle>
          <a:p>
            <a:pPr>
              <a:defRPr/>
            </a:pPr>
            <a:endParaRPr lang="en-US"/>
          </a:p>
        </p:txBody>
      </p:sp>
      <p:sp>
        <p:nvSpPr>
          <p:cNvPr id="6" name="Rectangle 7"/>
          <p:cNvSpPr>
            <a:spLocks noGrp="1" noChangeArrowheads="1"/>
          </p:cNvSpPr>
          <p:nvPr>
            <p:ph type="ftr" sz="quarter" idx="11"/>
          </p:nvPr>
        </p:nvSpPr>
        <p:spPr>
          <a:ln/>
        </p:spPr>
        <p:txBody>
          <a:bodyPr/>
          <a:lstStyle>
            <a:lvl1pPr>
              <a:defRPr/>
            </a:lvl1pPr>
          </a:lstStyle>
          <a:p>
            <a:pPr>
              <a:defRPr/>
            </a:pPr>
            <a:endParaRPr lang="en-US"/>
          </a:p>
        </p:txBody>
      </p:sp>
      <p:sp>
        <p:nvSpPr>
          <p:cNvPr id="7" name="Rectangle 8"/>
          <p:cNvSpPr>
            <a:spLocks noGrp="1" noChangeArrowheads="1"/>
          </p:cNvSpPr>
          <p:nvPr>
            <p:ph type="sldNum" sz="quarter" idx="12"/>
          </p:nvPr>
        </p:nvSpPr>
        <p:spPr>
          <a:ln/>
        </p:spPr>
        <p:txBody>
          <a:bodyPr/>
          <a:lstStyle>
            <a:lvl1pPr>
              <a:defRPr/>
            </a:lvl1pPr>
          </a:lstStyle>
          <a:p>
            <a:pPr>
              <a:defRPr/>
            </a:pPr>
            <a:fld id="{234EEE1B-FDA1-4D4F-95E4-5EA3A3A2162A}"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CD0C827A-8168-4830-939E-43452DF1F47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dt" sz="half" idx="10"/>
          </p:nvPr>
        </p:nvSpPr>
        <p:spPr>
          <a:ln/>
        </p:spPr>
        <p:txBody>
          <a:bodyPr/>
          <a:lstStyle>
            <a:lvl1pPr>
              <a:defRPr/>
            </a:lvl1pPr>
          </a:lstStyle>
          <a:p>
            <a:pPr>
              <a:defRPr/>
            </a:pPr>
            <a:endParaRPr lang="en-US"/>
          </a:p>
        </p:txBody>
      </p:sp>
      <p:sp>
        <p:nvSpPr>
          <p:cNvPr id="5" name="Rectangle 7"/>
          <p:cNvSpPr>
            <a:spLocks noGrp="1" noChangeArrowheads="1"/>
          </p:cNvSpPr>
          <p:nvPr>
            <p:ph type="ftr" sz="quarter" idx="11"/>
          </p:nvPr>
        </p:nvSpPr>
        <p:spPr>
          <a:ln/>
        </p:spPr>
        <p:txBody>
          <a:bodyPr/>
          <a:lstStyle>
            <a:lvl1pPr>
              <a:defRPr/>
            </a:lvl1pPr>
          </a:lstStyle>
          <a:p>
            <a:pPr>
              <a:defRPr/>
            </a:pPr>
            <a:endParaRPr lang="en-US"/>
          </a:p>
        </p:txBody>
      </p:sp>
      <p:sp>
        <p:nvSpPr>
          <p:cNvPr id="6" name="Rectangle 8"/>
          <p:cNvSpPr>
            <a:spLocks noGrp="1" noChangeArrowheads="1"/>
          </p:cNvSpPr>
          <p:nvPr>
            <p:ph type="sldNum" sz="quarter" idx="12"/>
          </p:nvPr>
        </p:nvSpPr>
        <p:spPr>
          <a:ln/>
        </p:spPr>
        <p:txBody>
          <a:bodyPr/>
          <a:lstStyle>
            <a:lvl1pPr>
              <a:defRPr/>
            </a:lvl1pPr>
          </a:lstStyle>
          <a:p>
            <a:pPr>
              <a:defRPr/>
            </a:pPr>
            <a:fld id="{2BEBCE41-DCD8-4606-88DE-98A87A19C1FD}"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566738" y="304800"/>
            <a:ext cx="8008937"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6"/>
          <p:cNvSpPr>
            <a:spLocks noGrp="1" noChangeArrowheads="1"/>
          </p:cNvSpPr>
          <p:nvPr>
            <p:ph type="dt" sz="half" idx="10"/>
          </p:nvPr>
        </p:nvSpPr>
        <p:spPr>
          <a:ln/>
        </p:spPr>
        <p:txBody>
          <a:bodyPr/>
          <a:lstStyle>
            <a:lvl1pPr>
              <a:defRPr/>
            </a:lvl1pPr>
          </a:lstStyle>
          <a:p>
            <a:pPr>
              <a:defRPr/>
            </a:pPr>
            <a:endParaRPr lang="en-US"/>
          </a:p>
        </p:txBody>
      </p:sp>
      <p:sp>
        <p:nvSpPr>
          <p:cNvPr id="4" name="Rectangle 7"/>
          <p:cNvSpPr>
            <a:spLocks noGrp="1" noChangeArrowheads="1"/>
          </p:cNvSpPr>
          <p:nvPr>
            <p:ph type="ftr" sz="quarter" idx="11"/>
          </p:nvPr>
        </p:nvSpPr>
        <p:spPr>
          <a:ln/>
        </p:spPr>
        <p:txBody>
          <a:bodyPr/>
          <a:lstStyle>
            <a:lvl1pPr>
              <a:defRPr/>
            </a:lvl1pPr>
          </a:lstStyle>
          <a:p>
            <a:pPr>
              <a:defRPr/>
            </a:pPr>
            <a:endParaRPr lang="en-US"/>
          </a:p>
        </p:txBody>
      </p:sp>
      <p:sp>
        <p:nvSpPr>
          <p:cNvPr id="5" name="Rectangle 8"/>
          <p:cNvSpPr>
            <a:spLocks noGrp="1" noChangeArrowheads="1"/>
          </p:cNvSpPr>
          <p:nvPr>
            <p:ph type="sldNum" sz="quarter" idx="12"/>
          </p:nvPr>
        </p:nvSpPr>
        <p:spPr>
          <a:ln/>
        </p:spPr>
        <p:txBody>
          <a:bodyPr/>
          <a:lstStyle>
            <a:lvl1pPr>
              <a:defRPr/>
            </a:lvl1pPr>
          </a:lstStyle>
          <a:p>
            <a:pPr>
              <a:defRPr/>
            </a:pPr>
            <a:fld id="{841136BA-6B12-46CD-B541-80EF59496D9B}"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3438" y="1752600"/>
            <a:ext cx="39243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3438" y="3962400"/>
            <a:ext cx="39243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dt" sz="half" idx="10"/>
          </p:nvPr>
        </p:nvSpPr>
        <p:spPr>
          <a:ln/>
        </p:spPr>
        <p:txBody>
          <a:bodyPr/>
          <a:lstStyle>
            <a:lvl1pPr>
              <a:defRPr/>
            </a:lvl1pPr>
          </a:lstStyle>
          <a:p>
            <a:pPr>
              <a:defRPr/>
            </a:pPr>
            <a:endParaRPr lang="en-US"/>
          </a:p>
        </p:txBody>
      </p:sp>
      <p:sp>
        <p:nvSpPr>
          <p:cNvPr id="7" name="Rectangle 7"/>
          <p:cNvSpPr>
            <a:spLocks noGrp="1" noChangeArrowheads="1"/>
          </p:cNvSpPr>
          <p:nvPr>
            <p:ph type="ftr" sz="quarter" idx="11"/>
          </p:nvPr>
        </p:nvSpPr>
        <p:spPr>
          <a:ln/>
        </p:spPr>
        <p:txBody>
          <a:bodyPr/>
          <a:lstStyle>
            <a:lvl1pPr>
              <a:defRPr/>
            </a:lvl1pPr>
          </a:lstStyle>
          <a:p>
            <a:pPr>
              <a:defRPr/>
            </a:pPr>
            <a:endParaRPr lang="en-US"/>
          </a:p>
        </p:txBody>
      </p:sp>
      <p:sp>
        <p:nvSpPr>
          <p:cNvPr id="8" name="Rectangle 8"/>
          <p:cNvSpPr>
            <a:spLocks noGrp="1" noChangeArrowheads="1"/>
          </p:cNvSpPr>
          <p:nvPr>
            <p:ph type="sldNum" sz="quarter" idx="12"/>
          </p:nvPr>
        </p:nvSpPr>
        <p:spPr>
          <a:ln/>
        </p:spPr>
        <p:txBody>
          <a:bodyPr/>
          <a:lstStyle>
            <a:lvl1pPr>
              <a:defRPr/>
            </a:lvl1pPr>
          </a:lstStyle>
          <a:p>
            <a:pPr>
              <a:defRPr/>
            </a:pPr>
            <a:fld id="{9E83E84D-1E18-4A88-94CF-B49947B742BA}"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574675" y="304800"/>
            <a:ext cx="8001000" cy="12160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566738" y="1752600"/>
            <a:ext cx="39243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3438" y="1752600"/>
            <a:ext cx="39243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566738" y="3962400"/>
            <a:ext cx="39243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3438" y="3962400"/>
            <a:ext cx="3924300" cy="205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dt" sz="half" idx="10"/>
          </p:nvPr>
        </p:nvSpPr>
        <p:spPr>
          <a:ln/>
        </p:spPr>
        <p:txBody>
          <a:bodyPr/>
          <a:lstStyle>
            <a:lvl1pPr>
              <a:defRPr/>
            </a:lvl1pPr>
          </a:lstStyle>
          <a:p>
            <a:pPr>
              <a:defRPr/>
            </a:pPr>
            <a:endParaRPr lang="en-US"/>
          </a:p>
        </p:txBody>
      </p:sp>
      <p:sp>
        <p:nvSpPr>
          <p:cNvPr id="8" name="Rectangle 7"/>
          <p:cNvSpPr>
            <a:spLocks noGrp="1" noChangeArrowheads="1"/>
          </p:cNvSpPr>
          <p:nvPr>
            <p:ph type="ftr" sz="quarter" idx="11"/>
          </p:nvPr>
        </p:nvSpPr>
        <p:spPr>
          <a:ln/>
        </p:spPr>
        <p:txBody>
          <a:bodyPr/>
          <a:lstStyle>
            <a:lvl1pPr>
              <a:defRPr/>
            </a:lvl1pPr>
          </a:lstStyle>
          <a:p>
            <a:pPr>
              <a:defRPr/>
            </a:pPr>
            <a:endParaRPr lang="en-US"/>
          </a:p>
        </p:txBody>
      </p:sp>
      <p:sp>
        <p:nvSpPr>
          <p:cNvPr id="9" name="Rectangle 8"/>
          <p:cNvSpPr>
            <a:spLocks noGrp="1" noChangeArrowheads="1"/>
          </p:cNvSpPr>
          <p:nvPr>
            <p:ph type="sldNum" sz="quarter" idx="12"/>
          </p:nvPr>
        </p:nvSpPr>
        <p:spPr>
          <a:ln/>
        </p:spPr>
        <p:txBody>
          <a:bodyPr/>
          <a:lstStyle>
            <a:lvl1pPr>
              <a:defRPr/>
            </a:lvl1pPr>
          </a:lstStyle>
          <a:p>
            <a:pPr>
              <a:defRPr/>
            </a:pPr>
            <a:fld id="{6B482691-C0F7-4777-8288-6AC37402CFB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5C3D4B9-12D2-4CC5-B635-E27B975E063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857AF4B-A2FF-483F-89D1-54A1B730160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52F97DF1-0A0B-4BD3-A954-4406BDB7E98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5792DFFB-4557-4ACD-A532-94D354F3690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669F40DA-239B-4324-AD93-61541000640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32ECA85D-AC0C-4472-B110-1C67FB7A39E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D8B2180D-5A6C-4DC2-90FE-07195542945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FFCC"/>
            </a:gs>
            <a:gs pos="50000">
              <a:schemeClr val="bg1"/>
            </a:gs>
            <a:gs pos="100000">
              <a:srgbClr val="00FFCC"/>
            </a:gs>
          </a:gsLst>
          <a:lin ang="5400000" scaled="1"/>
        </a:gra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a:spcBef>
                <a:spcPct val="0"/>
              </a:spcBef>
              <a:defRPr/>
            </a:pPr>
            <a:endParaRPr kumimoji="1" lang="en-US" sz="2400">
              <a:solidFill>
                <a:schemeClr val="tx1"/>
              </a:solidFill>
              <a:latin typeface="Tahoma" pitchFamily="34" charset="0"/>
            </a:endParaRPr>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a:spcBef>
                <a:spcPct val="0"/>
              </a:spcBef>
              <a:defRPr/>
            </a:pPr>
            <a:endParaRPr kumimoji="1" lang="en-US" sz="2400">
              <a:solidFill>
                <a:schemeClr val="tx1"/>
              </a:solidFill>
              <a:latin typeface="Tahoma" pitchFamily="34" charset="0"/>
            </a:endParaRPr>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a:spcBef>
                <a:spcPct val="0"/>
              </a:spcBef>
              <a:defRPr/>
            </a:pPr>
            <a:endParaRPr kumimoji="1" lang="en-US" sz="2400">
              <a:solidFill>
                <a:schemeClr val="tx1"/>
              </a:solidFill>
              <a:latin typeface="Tahoma" pitchFamily="34" charset="0"/>
            </a:endParaRPr>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a:spcBef>
                <a:spcPct val="0"/>
              </a:spcBef>
              <a:defRPr/>
            </a:pPr>
            <a:endParaRPr kumimoji="1" lang="en-US" sz="2400">
              <a:solidFill>
                <a:schemeClr val="tx1"/>
              </a:solidFill>
              <a:latin typeface="Tahoma" pitchFamily="34" charset="0"/>
            </a:endParaRPr>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a:spcBef>
                <a:spcPct val="0"/>
              </a:spcBef>
              <a:defRPr/>
            </a:pPr>
            <a:endParaRPr kumimoji="1" lang="en-US" sz="2400">
              <a:solidFill>
                <a:schemeClr val="tx1"/>
              </a:solidFill>
              <a:latin typeface="Tahoma" pitchFamily="34" charset="0"/>
            </a:endParaRPr>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a:spcBef>
                <a:spcPct val="0"/>
              </a:spcBef>
              <a:defRPr/>
            </a:pPr>
            <a:endParaRPr kumimoji="1" lang="en-US" sz="2400">
              <a:solidFill>
                <a:schemeClr val="tx1"/>
              </a:solidFill>
              <a:latin typeface="Tahoma" pitchFamily="34" charset="0"/>
            </a:endParaRPr>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a:spcBef>
                <a:spcPct val="0"/>
              </a:spcBef>
              <a:defRPr/>
            </a:pPr>
            <a:endParaRPr kumimoji="1" lang="en-US" sz="2400">
              <a:solidFill>
                <a:schemeClr val="tx1"/>
              </a:solidFill>
              <a:latin typeface="Tahoma" pitchFamily="34" charset="0"/>
            </a:endParaRPr>
          </a:p>
        </p:txBody>
      </p:sp>
      <p:sp>
        <p:nvSpPr>
          <p:cNvPr id="922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22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391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sz="1400">
                <a:solidFill>
                  <a:schemeClr val="tx1"/>
                </a:solidFill>
                <a:latin typeface="+mn-lt"/>
              </a:defRPr>
            </a:lvl1pPr>
          </a:lstStyle>
          <a:p>
            <a:pPr>
              <a:defRPr/>
            </a:pPr>
            <a:endParaRPr lang="en-US"/>
          </a:p>
        </p:txBody>
      </p:sp>
      <p:sp>
        <p:nvSpPr>
          <p:cNvPr id="12391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spcBef>
                <a:spcPct val="0"/>
              </a:spcBef>
              <a:defRPr sz="1400">
                <a:solidFill>
                  <a:schemeClr val="tx1"/>
                </a:solidFill>
                <a:latin typeface="+mn-lt"/>
              </a:defRPr>
            </a:lvl1pPr>
          </a:lstStyle>
          <a:p>
            <a:pPr>
              <a:defRPr/>
            </a:pPr>
            <a:endParaRPr lang="en-US"/>
          </a:p>
        </p:txBody>
      </p:sp>
      <p:sp>
        <p:nvSpPr>
          <p:cNvPr id="12391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400">
                <a:solidFill>
                  <a:schemeClr val="tx1"/>
                </a:solidFill>
                <a:latin typeface="+mn-lt"/>
              </a:defRPr>
            </a:lvl1pPr>
          </a:lstStyle>
          <a:p>
            <a:pPr>
              <a:defRPr/>
            </a:pPr>
            <a:fld id="{31904A4F-00B8-4330-8676-AED1F571462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2"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FFCC"/>
            </a:gs>
            <a:gs pos="50000">
              <a:schemeClr val="bg1"/>
            </a:gs>
            <a:gs pos="100000">
              <a:srgbClr val="00FFCC"/>
            </a:gs>
          </a:gsLst>
          <a:lin ang="5400000" scaled="1"/>
        </a:gra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43"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2" name="AutoShape 4"/>
          <p:cNvSpPr>
            <a:spLocks noChangeArrowheads="1"/>
          </p:cNvSpPr>
          <p:nvPr/>
        </p:nvSpPr>
        <p:spPr bwMode="auto">
          <a:xfrm>
            <a:off x="609600" y="1566863"/>
            <a:ext cx="7958138" cy="109537"/>
          </a:xfrm>
          <a:custGeom>
            <a:avLst/>
            <a:gdLst>
              <a:gd name="T0" fmla="*/ 0 w 1000"/>
              <a:gd name="T1" fmla="*/ 0 h 1000"/>
              <a:gd name="T2" fmla="*/ 585 w 1000"/>
              <a:gd name="T3" fmla="*/ 0 h 1000"/>
              <a:gd name="T4" fmla="*/ 585 w 1000"/>
              <a:gd name="T5" fmla="*/ 1000 h 1000"/>
              <a:gd name="T6" fmla="*/ 0 w 1000"/>
              <a:gd name="T7" fmla="*/ 1000 h 1000"/>
              <a:gd name="T8" fmla="*/ 0 w 1000"/>
              <a:gd name="T9" fmla="*/ 0 h 1000"/>
              <a:gd name="T10" fmla="*/ 1000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en-US"/>
          </a:p>
        </p:txBody>
      </p:sp>
      <p:sp>
        <p:nvSpPr>
          <p:cNvPr id="2053" name="Line 5"/>
          <p:cNvSpPr>
            <a:spLocks noChangeShapeType="1"/>
          </p:cNvSpPr>
          <p:nvPr/>
        </p:nvSpPr>
        <p:spPr bwMode="auto">
          <a:xfrm flipV="1">
            <a:off x="609600" y="6172200"/>
            <a:ext cx="7924800" cy="0"/>
          </a:xfrm>
          <a:prstGeom prst="line">
            <a:avLst/>
          </a:prstGeom>
          <a:noFill/>
          <a:ln w="3175">
            <a:solidFill>
              <a:schemeClr val="accent2"/>
            </a:solidFill>
            <a:round/>
            <a:headEnd/>
            <a:tailEnd/>
          </a:ln>
        </p:spPr>
        <p:txBody>
          <a:bodyPr/>
          <a:lstStyle/>
          <a:p>
            <a:pPr>
              <a:defRPr/>
            </a:pPr>
            <a:endParaRPr lang="en-US"/>
          </a:p>
        </p:txBody>
      </p:sp>
      <p:sp>
        <p:nvSpPr>
          <p:cNvPr id="141318"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200">
                <a:solidFill>
                  <a:schemeClr val="tx1"/>
                </a:solidFill>
                <a:latin typeface="+mn-lt"/>
              </a:defRPr>
            </a:lvl1pPr>
          </a:lstStyle>
          <a:p>
            <a:pPr>
              <a:defRPr/>
            </a:pPr>
            <a:endParaRPr lang="en-US"/>
          </a:p>
        </p:txBody>
      </p:sp>
      <p:sp>
        <p:nvSpPr>
          <p:cNvPr id="141319"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200">
                <a:solidFill>
                  <a:schemeClr val="tx1"/>
                </a:solidFill>
                <a:latin typeface="+mn-lt"/>
              </a:defRPr>
            </a:lvl1pPr>
          </a:lstStyle>
          <a:p>
            <a:pPr>
              <a:defRPr/>
            </a:pPr>
            <a:endParaRPr lang="en-US"/>
          </a:p>
        </p:txBody>
      </p:sp>
      <p:sp>
        <p:nvSpPr>
          <p:cNvPr id="141320"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solidFill>
                  <a:schemeClr val="tx1"/>
                </a:solidFill>
                <a:latin typeface="+mn-lt"/>
              </a:defRPr>
            </a:lvl1pPr>
          </a:lstStyle>
          <a:p>
            <a:pPr>
              <a:defRPr/>
            </a:pPr>
            <a:fld id="{8C7E923F-0510-4C2A-8A3C-70B48BFAA2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3"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61" r:id="rId14"/>
  </p:sldLayoutIdLst>
  <p:timing>
    <p:tnLst>
      <p:par>
        <p:cTn id="1" dur="indefinite" restart="never" nodeType="tmRoot"/>
      </p:par>
    </p:tnLst>
  </p:timing>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Verdana" pitchFamily="34" charset="0"/>
        </a:defRPr>
      </a:lvl2pPr>
      <a:lvl3pPr algn="l" rtl="0" eaLnBrk="0" fontAlgn="base" hangingPunct="0">
        <a:spcBef>
          <a:spcPct val="0"/>
        </a:spcBef>
        <a:spcAft>
          <a:spcPct val="0"/>
        </a:spcAft>
        <a:defRPr sz="3800">
          <a:solidFill>
            <a:schemeClr val="tx2"/>
          </a:solidFill>
          <a:latin typeface="Verdana" pitchFamily="34" charset="0"/>
        </a:defRPr>
      </a:lvl3pPr>
      <a:lvl4pPr algn="l" rtl="0" eaLnBrk="0" fontAlgn="base" hangingPunct="0">
        <a:spcBef>
          <a:spcPct val="0"/>
        </a:spcBef>
        <a:spcAft>
          <a:spcPct val="0"/>
        </a:spcAft>
        <a:defRPr sz="3800">
          <a:solidFill>
            <a:schemeClr val="tx2"/>
          </a:solidFill>
          <a:latin typeface="Verdana" pitchFamily="34" charset="0"/>
        </a:defRPr>
      </a:lvl4pPr>
      <a:lvl5pPr algn="l" rtl="0" eaLnBrk="0" fontAlgn="base" hangingPunct="0">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gif"/><Relationship Id="rId3" Type="http://schemas.openxmlformats.org/officeDocument/2006/relationships/notesSlide" Target="../notesSlides/notesSlide1.xml"/><Relationship Id="rId7" Type="http://schemas.openxmlformats.org/officeDocument/2006/relationships/image" Target="../media/image4.gif"/><Relationship Id="rId2" Type="http://schemas.openxmlformats.org/officeDocument/2006/relationships/slideLayout" Target="../slideLayouts/slideLayout19.xml"/><Relationship Id="rId1" Type="http://schemas.openxmlformats.org/officeDocument/2006/relationships/audio" Target="file:///C:\WINDOWS\Help\Tours\WindowsMediaPlayer\Audio\Wav\wmpaud6.wav" TargetMode="Externa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png"/><Relationship Id="rId9" Type="http://schemas.openxmlformats.org/officeDocument/2006/relationships/image" Target="../media/image6.gif"/></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27.bin"/><Relationship Id="rId13" Type="http://schemas.openxmlformats.org/officeDocument/2006/relationships/oleObject" Target="../embeddings/oleObject32.bin"/><Relationship Id="rId18" Type="http://schemas.openxmlformats.org/officeDocument/2006/relationships/oleObject" Target="../embeddings/oleObject37.bin"/><Relationship Id="rId3" Type="http://schemas.openxmlformats.org/officeDocument/2006/relationships/oleObject" Target="../embeddings/oleObject22.bin"/><Relationship Id="rId7" Type="http://schemas.openxmlformats.org/officeDocument/2006/relationships/oleObject" Target="../embeddings/oleObject26.bin"/><Relationship Id="rId12" Type="http://schemas.openxmlformats.org/officeDocument/2006/relationships/oleObject" Target="../embeddings/oleObject31.bin"/><Relationship Id="rId17" Type="http://schemas.openxmlformats.org/officeDocument/2006/relationships/oleObject" Target="../embeddings/oleObject36.bin"/><Relationship Id="rId2" Type="http://schemas.openxmlformats.org/officeDocument/2006/relationships/slideLayout" Target="../slideLayouts/slideLayout19.xml"/><Relationship Id="rId16" Type="http://schemas.openxmlformats.org/officeDocument/2006/relationships/oleObject" Target="../embeddings/oleObject35.bin"/><Relationship Id="rId20" Type="http://schemas.openxmlformats.org/officeDocument/2006/relationships/oleObject" Target="../embeddings/oleObject39.bin"/><Relationship Id="rId1" Type="http://schemas.openxmlformats.org/officeDocument/2006/relationships/vmlDrawing" Target="../drawings/vmlDrawing5.vml"/><Relationship Id="rId6" Type="http://schemas.openxmlformats.org/officeDocument/2006/relationships/oleObject" Target="../embeddings/oleObject25.bin"/><Relationship Id="rId11" Type="http://schemas.openxmlformats.org/officeDocument/2006/relationships/oleObject" Target="../embeddings/oleObject30.bin"/><Relationship Id="rId5" Type="http://schemas.openxmlformats.org/officeDocument/2006/relationships/oleObject" Target="../embeddings/oleObject24.bin"/><Relationship Id="rId15" Type="http://schemas.openxmlformats.org/officeDocument/2006/relationships/oleObject" Target="../embeddings/oleObject34.bin"/><Relationship Id="rId10" Type="http://schemas.openxmlformats.org/officeDocument/2006/relationships/oleObject" Target="../embeddings/oleObject29.bin"/><Relationship Id="rId19" Type="http://schemas.openxmlformats.org/officeDocument/2006/relationships/oleObject" Target="../embeddings/oleObject38.bin"/><Relationship Id="rId4" Type="http://schemas.openxmlformats.org/officeDocument/2006/relationships/oleObject" Target="../embeddings/oleObject23.bin"/><Relationship Id="rId9" Type="http://schemas.openxmlformats.org/officeDocument/2006/relationships/oleObject" Target="../embeddings/oleObject28.bin"/><Relationship Id="rId14" Type="http://schemas.openxmlformats.org/officeDocument/2006/relationships/oleObject" Target="../embeddings/oleObject33.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0.bin"/><Relationship Id="rId7" Type="http://schemas.openxmlformats.org/officeDocument/2006/relationships/oleObject" Target="../embeddings/oleObject44.bin"/><Relationship Id="rId2" Type="http://schemas.openxmlformats.org/officeDocument/2006/relationships/slideLayout" Target="../slideLayouts/slideLayout25.xml"/><Relationship Id="rId1" Type="http://schemas.openxmlformats.org/officeDocument/2006/relationships/vmlDrawing" Target="../drawings/vmlDrawing6.vml"/><Relationship Id="rId6" Type="http://schemas.openxmlformats.org/officeDocument/2006/relationships/oleObject" Target="../embeddings/oleObject43.bin"/><Relationship Id="rId5" Type="http://schemas.openxmlformats.org/officeDocument/2006/relationships/oleObject" Target="../embeddings/oleObject42.bin"/><Relationship Id="rId4" Type="http://schemas.openxmlformats.org/officeDocument/2006/relationships/oleObject" Target="../embeddings/oleObject41.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14.xml"/><Relationship Id="rId1" Type="http://schemas.openxmlformats.org/officeDocument/2006/relationships/vmlDrawing" Target="../drawings/vmlDrawing7.vml"/><Relationship Id="rId6" Type="http://schemas.openxmlformats.org/officeDocument/2006/relationships/oleObject" Target="../embeddings/oleObject48.bin"/><Relationship Id="rId5" Type="http://schemas.openxmlformats.org/officeDocument/2006/relationships/oleObject" Target="../embeddings/oleObject47.bin"/><Relationship Id="rId4" Type="http://schemas.openxmlformats.org/officeDocument/2006/relationships/oleObject" Target="../embeddings/oleObject46.bin"/></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4.xml"/><Relationship Id="rId5" Type="http://schemas.openxmlformats.org/officeDocument/2006/relationships/image" Target="../media/image23.jpeg"/><Relationship Id="rId4" Type="http://schemas.openxmlformats.org/officeDocument/2006/relationships/image" Target="../media/image13.wmf"/></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oleObject" Target="../embeddings/oleObject49.bin"/><Relationship Id="rId7" Type="http://schemas.openxmlformats.org/officeDocument/2006/relationships/oleObject" Target="../embeddings/oleObject53.bin"/><Relationship Id="rId2" Type="http://schemas.openxmlformats.org/officeDocument/2006/relationships/slideLayout" Target="../slideLayouts/slideLayout26.xml"/><Relationship Id="rId1" Type="http://schemas.openxmlformats.org/officeDocument/2006/relationships/vmlDrawing" Target="../drawings/vmlDrawing8.vml"/><Relationship Id="rId6" Type="http://schemas.openxmlformats.org/officeDocument/2006/relationships/oleObject" Target="../embeddings/oleObject52.bin"/><Relationship Id="rId11" Type="http://schemas.openxmlformats.org/officeDocument/2006/relationships/oleObject" Target="../embeddings/oleObject57.bin"/><Relationship Id="rId5" Type="http://schemas.openxmlformats.org/officeDocument/2006/relationships/oleObject" Target="../embeddings/oleObject51.bin"/><Relationship Id="rId10" Type="http://schemas.openxmlformats.org/officeDocument/2006/relationships/oleObject" Target="../embeddings/oleObject56.bin"/><Relationship Id="rId4" Type="http://schemas.openxmlformats.org/officeDocument/2006/relationships/oleObject" Target="../embeddings/oleObject50.bin"/><Relationship Id="rId9" Type="http://schemas.openxmlformats.org/officeDocument/2006/relationships/oleObject" Target="../embeddings/oleObject55.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image" Target="../media/image13.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oleObject" Target="../embeddings/oleObject6.bin"/><Relationship Id="rId7" Type="http://schemas.openxmlformats.org/officeDocument/2006/relationships/oleObject" Target="../embeddings/oleObject9.bin"/><Relationship Id="rId2" Type="http://schemas.openxmlformats.org/officeDocument/2006/relationships/slideLayout" Target="../slideLayouts/slideLayout19.xml"/><Relationship Id="rId1" Type="http://schemas.openxmlformats.org/officeDocument/2006/relationships/vmlDrawing" Target="../drawings/vmlDrawing3.vml"/><Relationship Id="rId6" Type="http://schemas.openxmlformats.org/officeDocument/2006/relationships/oleObject" Target="../embeddings/oleObject8.bin"/><Relationship Id="rId11" Type="http://schemas.openxmlformats.org/officeDocument/2006/relationships/oleObject" Target="../embeddings/oleObject13.bin"/><Relationship Id="rId5" Type="http://schemas.openxmlformats.org/officeDocument/2006/relationships/oleObject" Target="../embeddings/oleObject7.bin"/><Relationship Id="rId10" Type="http://schemas.openxmlformats.org/officeDocument/2006/relationships/oleObject" Target="../embeddings/oleObject12.bin"/><Relationship Id="rId4" Type="http://schemas.openxmlformats.org/officeDocument/2006/relationships/image" Target="../media/image18.jpeg"/><Relationship Id="rId9"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4.xml"/><Relationship Id="rId4" Type="http://schemas.openxmlformats.org/officeDocument/2006/relationships/image" Target="../media/image13.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oleObject" Target="../embeddings/oleObject14.bin"/><Relationship Id="rId7" Type="http://schemas.openxmlformats.org/officeDocument/2006/relationships/oleObject" Target="../embeddings/oleObject18.bin"/><Relationship Id="rId2" Type="http://schemas.openxmlformats.org/officeDocument/2006/relationships/slideLayout" Target="../slideLayouts/slideLayout19.xml"/><Relationship Id="rId1" Type="http://schemas.openxmlformats.org/officeDocument/2006/relationships/vmlDrawing" Target="../drawings/vmlDrawing4.vml"/><Relationship Id="rId6" Type="http://schemas.openxmlformats.org/officeDocument/2006/relationships/oleObject" Target="../embeddings/oleObject17.bin"/><Relationship Id="rId5" Type="http://schemas.openxmlformats.org/officeDocument/2006/relationships/oleObject" Target="../embeddings/oleObject16.bin"/><Relationship Id="rId10" Type="http://schemas.openxmlformats.org/officeDocument/2006/relationships/oleObject" Target="../embeddings/oleObject21.bin"/><Relationship Id="rId4" Type="http://schemas.openxmlformats.org/officeDocument/2006/relationships/oleObject" Target="../embeddings/oleObject15.bin"/><Relationship Id="rId9" Type="http://schemas.openxmlformats.org/officeDocument/2006/relationships/oleObject" Target="../embeddings/oleObject20.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WordArt 5"/>
          <p:cNvSpPr>
            <a:spLocks noChangeArrowheads="1" noChangeShapeType="1" noTextEdit="1"/>
          </p:cNvSpPr>
          <p:nvPr/>
        </p:nvSpPr>
        <p:spPr bwMode="auto">
          <a:xfrm>
            <a:off x="457200" y="3200400"/>
            <a:ext cx="7848600" cy="6858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00"/>
              </a:extrusionClr>
            </a:sp3d>
          </a:bodyPr>
          <a:lstStyle/>
          <a:p>
            <a:pPr algn="ctr"/>
            <a:r>
              <a:rPr lang="en-US" sz="2800" kern="10">
                <a:ln w="9525">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Arial"/>
                <a:cs typeface="Arial"/>
              </a:rPr>
              <a:t>MÉT VUÔNG</a:t>
            </a:r>
          </a:p>
        </p:txBody>
      </p:sp>
      <p:pic>
        <p:nvPicPr>
          <p:cNvPr id="148489" name="wmpaud6.wav">
            <a:hlinkClick r:id="" action="ppaction://media"/>
          </p:cNvPr>
          <p:cNvPicPr>
            <a:picLocks noRot="1" noChangeAspect="1" noChangeArrowheads="1"/>
          </p:cNvPicPr>
          <p:nvPr>
            <a:audioFile r:link="rId1"/>
          </p:nvPr>
        </p:nvPicPr>
        <p:blipFill>
          <a:blip r:embed="rId4"/>
          <a:srcRect/>
          <a:stretch>
            <a:fillRect/>
          </a:stretch>
        </p:blipFill>
        <p:spPr bwMode="auto">
          <a:xfrm>
            <a:off x="8839200" y="6553200"/>
            <a:ext cx="304800" cy="304800"/>
          </a:xfrm>
          <a:prstGeom prst="rect">
            <a:avLst/>
          </a:prstGeom>
          <a:noFill/>
          <a:ln w="9525">
            <a:noFill/>
            <a:miter lim="800000"/>
            <a:headEnd/>
            <a:tailEnd/>
          </a:ln>
        </p:spPr>
      </p:pic>
      <p:sp>
        <p:nvSpPr>
          <p:cNvPr id="13316" name="Text Box 12"/>
          <p:cNvSpPr txBox="1">
            <a:spLocks noChangeArrowheads="1"/>
          </p:cNvSpPr>
          <p:nvPr/>
        </p:nvSpPr>
        <p:spPr bwMode="auto">
          <a:xfrm>
            <a:off x="2895600" y="2362200"/>
            <a:ext cx="3581400" cy="762000"/>
          </a:xfrm>
          <a:prstGeom prst="rect">
            <a:avLst/>
          </a:prstGeom>
          <a:noFill/>
          <a:ln w="9525">
            <a:noFill/>
            <a:miter lim="800000"/>
            <a:headEnd/>
            <a:tailEnd/>
          </a:ln>
        </p:spPr>
        <p:txBody>
          <a:bodyPr>
            <a:spAutoFit/>
          </a:bodyPr>
          <a:lstStyle/>
          <a:p>
            <a:pPr algn="ctr"/>
            <a:r>
              <a:rPr lang="en-US" sz="4400" b="1">
                <a:solidFill>
                  <a:srgbClr val="0000FF"/>
                </a:solidFill>
              </a:rPr>
              <a:t>LỚP 4</a:t>
            </a:r>
            <a:endParaRPr lang="vi-VN" sz="4400" b="1">
              <a:solidFill>
                <a:srgbClr val="0000FF"/>
              </a:solidFill>
            </a:endParaRPr>
          </a:p>
        </p:txBody>
      </p:sp>
      <p:grpSp>
        <p:nvGrpSpPr>
          <p:cNvPr id="13317" name="Group 13"/>
          <p:cNvGrpSpPr>
            <a:grpSpLocks/>
          </p:cNvGrpSpPr>
          <p:nvPr/>
        </p:nvGrpSpPr>
        <p:grpSpPr bwMode="auto">
          <a:xfrm>
            <a:off x="-304800" y="4572000"/>
            <a:ext cx="3505200" cy="2209800"/>
            <a:chOff x="2256" y="1536"/>
            <a:chExt cx="1176" cy="744"/>
          </a:xfrm>
        </p:grpSpPr>
        <p:pic>
          <p:nvPicPr>
            <p:cNvPr id="13323" name="Picture 14" descr="pretty_flower_purple_hb"/>
            <p:cNvPicPr>
              <a:picLocks noChangeAspect="1" noChangeArrowheads="1" noCrop="1"/>
            </p:cNvPicPr>
            <p:nvPr/>
          </p:nvPicPr>
          <p:blipFill>
            <a:blip r:embed="rId5"/>
            <a:srcRect/>
            <a:stretch>
              <a:fillRect/>
            </a:stretch>
          </p:blipFill>
          <p:spPr bwMode="auto">
            <a:xfrm>
              <a:off x="2784" y="1632"/>
              <a:ext cx="648" cy="648"/>
            </a:xfrm>
            <a:prstGeom prst="rect">
              <a:avLst/>
            </a:prstGeom>
            <a:noFill/>
            <a:ln w="9525">
              <a:noFill/>
              <a:miter lim="800000"/>
              <a:headEnd/>
              <a:tailEnd/>
            </a:ln>
          </p:spPr>
        </p:pic>
        <p:grpSp>
          <p:nvGrpSpPr>
            <p:cNvPr id="13324" name="Group 15"/>
            <p:cNvGrpSpPr>
              <a:grpSpLocks/>
            </p:cNvGrpSpPr>
            <p:nvPr/>
          </p:nvGrpSpPr>
          <p:grpSpPr bwMode="auto">
            <a:xfrm>
              <a:off x="2256" y="1536"/>
              <a:ext cx="864" cy="744"/>
              <a:chOff x="2256" y="1536"/>
              <a:chExt cx="864" cy="744"/>
            </a:xfrm>
          </p:grpSpPr>
          <p:pic>
            <p:nvPicPr>
              <p:cNvPr id="13325" name="Picture 16" descr="pretty_flower_red_hb"/>
              <p:cNvPicPr>
                <a:picLocks noChangeAspect="1" noChangeArrowheads="1" noCrop="1"/>
              </p:cNvPicPr>
              <p:nvPr/>
            </p:nvPicPr>
            <p:blipFill>
              <a:blip r:embed="rId6"/>
              <a:srcRect/>
              <a:stretch>
                <a:fillRect/>
              </a:stretch>
            </p:blipFill>
            <p:spPr bwMode="auto">
              <a:xfrm>
                <a:off x="2544" y="1680"/>
                <a:ext cx="576" cy="576"/>
              </a:xfrm>
              <a:prstGeom prst="rect">
                <a:avLst/>
              </a:prstGeom>
              <a:noFill/>
              <a:ln w="9525">
                <a:noFill/>
                <a:miter lim="800000"/>
                <a:headEnd/>
                <a:tailEnd/>
              </a:ln>
            </p:spPr>
          </p:pic>
          <p:pic>
            <p:nvPicPr>
              <p:cNvPr id="13326" name="Picture 17" descr="pretty_flower_yellow_hb"/>
              <p:cNvPicPr>
                <a:picLocks noChangeAspect="1" noChangeArrowheads="1" noCrop="1"/>
              </p:cNvPicPr>
              <p:nvPr/>
            </p:nvPicPr>
            <p:blipFill>
              <a:blip r:embed="rId7"/>
              <a:srcRect/>
              <a:stretch>
                <a:fillRect/>
              </a:stretch>
            </p:blipFill>
            <p:spPr bwMode="auto">
              <a:xfrm>
                <a:off x="2400" y="1536"/>
                <a:ext cx="552" cy="552"/>
              </a:xfrm>
              <a:prstGeom prst="rect">
                <a:avLst/>
              </a:prstGeom>
              <a:noFill/>
              <a:ln w="9525">
                <a:noFill/>
                <a:miter lim="800000"/>
                <a:headEnd/>
                <a:tailEnd/>
              </a:ln>
            </p:spPr>
          </p:pic>
          <p:pic>
            <p:nvPicPr>
              <p:cNvPr id="13327" name="Picture 18" descr="pretty_flower_orange_hb"/>
              <p:cNvPicPr>
                <a:picLocks noChangeAspect="1" noChangeArrowheads="1" noCrop="1"/>
              </p:cNvPicPr>
              <p:nvPr/>
            </p:nvPicPr>
            <p:blipFill>
              <a:blip r:embed="rId8"/>
              <a:srcRect/>
              <a:stretch>
                <a:fillRect/>
              </a:stretch>
            </p:blipFill>
            <p:spPr bwMode="auto">
              <a:xfrm>
                <a:off x="2256" y="1632"/>
                <a:ext cx="648" cy="648"/>
              </a:xfrm>
              <a:prstGeom prst="rect">
                <a:avLst/>
              </a:prstGeom>
              <a:noFill/>
              <a:ln w="9525">
                <a:noFill/>
                <a:miter lim="800000"/>
                <a:headEnd/>
                <a:tailEnd/>
              </a:ln>
            </p:spPr>
          </p:pic>
        </p:grpSp>
      </p:grpSp>
      <p:sp>
        <p:nvSpPr>
          <p:cNvPr id="5126" name="plant"/>
          <p:cNvSpPr>
            <a:spLocks noEditPoints="1" noChangeArrowheads="1"/>
          </p:cNvSpPr>
          <p:nvPr/>
        </p:nvSpPr>
        <p:spPr bwMode="auto">
          <a:xfrm rot="5400000">
            <a:off x="6591300" y="4381500"/>
            <a:ext cx="4114800" cy="76200"/>
          </a:xfrm>
          <a:custGeom>
            <a:avLst/>
            <a:gdLst>
              <a:gd name="T0" fmla="*/ 0 w 21600"/>
              <a:gd name="T1" fmla="*/ 0 h 21600"/>
              <a:gd name="T2" fmla="*/ 2057400 w 21600"/>
              <a:gd name="T3" fmla="*/ 0 h 21600"/>
              <a:gd name="T4" fmla="*/ 4114800 w 21600"/>
              <a:gd name="T5" fmla="*/ 0 h 21600"/>
              <a:gd name="T6" fmla="*/ 4114800 w 21600"/>
              <a:gd name="T7" fmla="*/ 38100 h 21600"/>
              <a:gd name="T8" fmla="*/ 4114800 w 21600"/>
              <a:gd name="T9" fmla="*/ 76200 h 21600"/>
              <a:gd name="T10" fmla="*/ 2057400 w 21600"/>
              <a:gd name="T11" fmla="*/ 76200 h 21600"/>
              <a:gd name="T12" fmla="*/ 0 w 21600"/>
              <a:gd name="T13" fmla="*/ 76200 h 21600"/>
              <a:gd name="T14" fmla="*/ 0 w 21600"/>
              <a:gd name="T15" fmla="*/ 38100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80008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pic>
        <p:nvPicPr>
          <p:cNvPr id="13319" name="Picture 20" descr="_DK8_1LA"/>
          <p:cNvPicPr>
            <a:picLocks noChangeAspect="1" noChangeArrowheads="1" noCrop="1"/>
          </p:cNvPicPr>
          <p:nvPr/>
        </p:nvPicPr>
        <p:blipFill>
          <a:blip r:embed="rId9"/>
          <a:srcRect/>
          <a:stretch>
            <a:fillRect/>
          </a:stretch>
        </p:blipFill>
        <p:spPr bwMode="auto">
          <a:xfrm>
            <a:off x="7772400" y="5562600"/>
            <a:ext cx="914400" cy="685800"/>
          </a:xfrm>
          <a:prstGeom prst="rect">
            <a:avLst/>
          </a:prstGeom>
          <a:noFill/>
          <a:ln w="9525">
            <a:noFill/>
            <a:miter lim="800000"/>
            <a:headEnd/>
            <a:tailEnd/>
          </a:ln>
        </p:spPr>
      </p:pic>
      <p:sp>
        <p:nvSpPr>
          <p:cNvPr id="5128" name="plant"/>
          <p:cNvSpPr>
            <a:spLocks noEditPoints="1" noChangeArrowheads="1"/>
          </p:cNvSpPr>
          <p:nvPr/>
        </p:nvSpPr>
        <p:spPr bwMode="auto">
          <a:xfrm rot="10800000">
            <a:off x="3657600" y="6324600"/>
            <a:ext cx="5181600" cy="76200"/>
          </a:xfrm>
          <a:custGeom>
            <a:avLst/>
            <a:gdLst>
              <a:gd name="T0" fmla="*/ 0 w 21600"/>
              <a:gd name="T1" fmla="*/ 0 h 21600"/>
              <a:gd name="T2" fmla="*/ 2590800 w 21600"/>
              <a:gd name="T3" fmla="*/ 0 h 21600"/>
              <a:gd name="T4" fmla="*/ 5181600 w 21600"/>
              <a:gd name="T5" fmla="*/ 0 h 21600"/>
              <a:gd name="T6" fmla="*/ 5181600 w 21600"/>
              <a:gd name="T7" fmla="*/ 38100 h 21600"/>
              <a:gd name="T8" fmla="*/ 5181600 w 21600"/>
              <a:gd name="T9" fmla="*/ 76200 h 21600"/>
              <a:gd name="T10" fmla="*/ 2590800 w 21600"/>
              <a:gd name="T11" fmla="*/ 76200 h 21600"/>
              <a:gd name="T12" fmla="*/ 0 w 21600"/>
              <a:gd name="T13" fmla="*/ 76200 h 21600"/>
              <a:gd name="T14" fmla="*/ 0 w 21600"/>
              <a:gd name="T15" fmla="*/ 38100 h 21600"/>
              <a:gd name="T16" fmla="*/ 0 60000 65536"/>
              <a:gd name="T17" fmla="*/ 0 60000 65536"/>
              <a:gd name="T18" fmla="*/ 0 60000 65536"/>
              <a:gd name="T19" fmla="*/ 0 60000 65536"/>
              <a:gd name="T20" fmla="*/ 0 60000 65536"/>
              <a:gd name="T21" fmla="*/ 0 60000 65536"/>
              <a:gd name="T22" fmla="*/ 0 60000 65536"/>
              <a:gd name="T23" fmla="*/ 0 60000 65536"/>
              <a:gd name="T24" fmla="*/ 7100 w 21600"/>
              <a:gd name="T25" fmla="*/ 10092 h 21600"/>
              <a:gd name="T26" fmla="*/ 14545 w 21600"/>
              <a:gd name="T27" fmla="*/ 1357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8" y="9002"/>
                </a:moveTo>
                <a:lnTo>
                  <a:pt x="9254" y="8422"/>
                </a:lnTo>
                <a:lnTo>
                  <a:pt x="9139" y="7935"/>
                </a:lnTo>
                <a:lnTo>
                  <a:pt x="8819" y="7355"/>
                </a:lnTo>
                <a:lnTo>
                  <a:pt x="8475" y="6728"/>
                </a:lnTo>
                <a:lnTo>
                  <a:pt x="8040" y="6287"/>
                </a:lnTo>
                <a:lnTo>
                  <a:pt x="7421" y="5707"/>
                </a:lnTo>
                <a:lnTo>
                  <a:pt x="6574" y="5429"/>
                </a:lnTo>
                <a:lnTo>
                  <a:pt x="5452" y="5313"/>
                </a:lnTo>
                <a:lnTo>
                  <a:pt x="4856" y="5220"/>
                </a:lnTo>
                <a:lnTo>
                  <a:pt x="4169" y="5220"/>
                </a:lnTo>
                <a:lnTo>
                  <a:pt x="3665" y="5104"/>
                </a:lnTo>
                <a:lnTo>
                  <a:pt x="3001" y="4872"/>
                </a:lnTo>
                <a:lnTo>
                  <a:pt x="2497" y="4756"/>
                </a:lnTo>
                <a:lnTo>
                  <a:pt x="2062" y="4408"/>
                </a:lnTo>
                <a:lnTo>
                  <a:pt x="1603" y="4083"/>
                </a:lnTo>
                <a:lnTo>
                  <a:pt x="1283" y="3689"/>
                </a:lnTo>
                <a:lnTo>
                  <a:pt x="1283" y="4315"/>
                </a:lnTo>
                <a:lnTo>
                  <a:pt x="1489" y="5104"/>
                </a:lnTo>
                <a:lnTo>
                  <a:pt x="1832" y="6055"/>
                </a:lnTo>
                <a:lnTo>
                  <a:pt x="2382" y="6914"/>
                </a:lnTo>
                <a:lnTo>
                  <a:pt x="2680" y="7471"/>
                </a:lnTo>
                <a:lnTo>
                  <a:pt x="3115" y="7935"/>
                </a:lnTo>
                <a:lnTo>
                  <a:pt x="3573" y="8213"/>
                </a:lnTo>
                <a:lnTo>
                  <a:pt x="4077" y="8654"/>
                </a:lnTo>
                <a:lnTo>
                  <a:pt x="4627" y="9002"/>
                </a:lnTo>
                <a:lnTo>
                  <a:pt x="5245" y="9234"/>
                </a:lnTo>
                <a:lnTo>
                  <a:pt x="6024" y="9443"/>
                </a:lnTo>
                <a:lnTo>
                  <a:pt x="6757" y="9628"/>
                </a:lnTo>
                <a:lnTo>
                  <a:pt x="5177" y="10069"/>
                </a:lnTo>
                <a:lnTo>
                  <a:pt x="3963" y="10649"/>
                </a:lnTo>
                <a:lnTo>
                  <a:pt x="3344" y="11044"/>
                </a:lnTo>
                <a:lnTo>
                  <a:pt x="2886" y="11600"/>
                </a:lnTo>
                <a:lnTo>
                  <a:pt x="2497" y="12041"/>
                </a:lnTo>
                <a:lnTo>
                  <a:pt x="1947" y="12343"/>
                </a:lnTo>
                <a:lnTo>
                  <a:pt x="1168" y="12668"/>
                </a:lnTo>
                <a:lnTo>
                  <a:pt x="0" y="12900"/>
                </a:lnTo>
                <a:lnTo>
                  <a:pt x="435" y="13248"/>
                </a:lnTo>
                <a:lnTo>
                  <a:pt x="779" y="13456"/>
                </a:lnTo>
                <a:lnTo>
                  <a:pt x="1283" y="13642"/>
                </a:lnTo>
                <a:lnTo>
                  <a:pt x="1718" y="13758"/>
                </a:lnTo>
                <a:lnTo>
                  <a:pt x="2680" y="13851"/>
                </a:lnTo>
                <a:lnTo>
                  <a:pt x="3573" y="13758"/>
                </a:lnTo>
                <a:lnTo>
                  <a:pt x="4512" y="13526"/>
                </a:lnTo>
                <a:lnTo>
                  <a:pt x="5360" y="13248"/>
                </a:lnTo>
                <a:lnTo>
                  <a:pt x="6139" y="12900"/>
                </a:lnTo>
                <a:lnTo>
                  <a:pt x="6757" y="12552"/>
                </a:lnTo>
                <a:lnTo>
                  <a:pt x="6459" y="13132"/>
                </a:lnTo>
                <a:lnTo>
                  <a:pt x="6139" y="13642"/>
                </a:lnTo>
                <a:lnTo>
                  <a:pt x="5910" y="14199"/>
                </a:lnTo>
                <a:lnTo>
                  <a:pt x="5681" y="14663"/>
                </a:lnTo>
                <a:lnTo>
                  <a:pt x="5681" y="15150"/>
                </a:lnTo>
                <a:lnTo>
                  <a:pt x="5681" y="15730"/>
                </a:lnTo>
                <a:lnTo>
                  <a:pt x="5681" y="16241"/>
                </a:lnTo>
                <a:lnTo>
                  <a:pt x="5795" y="16913"/>
                </a:lnTo>
                <a:lnTo>
                  <a:pt x="5910" y="17586"/>
                </a:lnTo>
                <a:lnTo>
                  <a:pt x="5910" y="18213"/>
                </a:lnTo>
                <a:lnTo>
                  <a:pt x="5795" y="18885"/>
                </a:lnTo>
                <a:lnTo>
                  <a:pt x="5566" y="19396"/>
                </a:lnTo>
                <a:lnTo>
                  <a:pt x="5245" y="19976"/>
                </a:lnTo>
                <a:lnTo>
                  <a:pt x="4971" y="20370"/>
                </a:lnTo>
                <a:lnTo>
                  <a:pt x="4512" y="20811"/>
                </a:lnTo>
                <a:lnTo>
                  <a:pt x="4077" y="21043"/>
                </a:lnTo>
                <a:lnTo>
                  <a:pt x="5177" y="20927"/>
                </a:lnTo>
                <a:lnTo>
                  <a:pt x="6253" y="20486"/>
                </a:lnTo>
                <a:lnTo>
                  <a:pt x="7421" y="19976"/>
                </a:lnTo>
                <a:lnTo>
                  <a:pt x="8361" y="19187"/>
                </a:lnTo>
                <a:lnTo>
                  <a:pt x="8819" y="18769"/>
                </a:lnTo>
                <a:lnTo>
                  <a:pt x="9139" y="18213"/>
                </a:lnTo>
                <a:lnTo>
                  <a:pt x="9437" y="17772"/>
                </a:lnTo>
                <a:lnTo>
                  <a:pt x="9643" y="17261"/>
                </a:lnTo>
                <a:lnTo>
                  <a:pt x="9872" y="16681"/>
                </a:lnTo>
                <a:lnTo>
                  <a:pt x="9872" y="16171"/>
                </a:lnTo>
                <a:lnTo>
                  <a:pt x="9872" y="15614"/>
                </a:lnTo>
                <a:lnTo>
                  <a:pt x="9758" y="15057"/>
                </a:lnTo>
                <a:lnTo>
                  <a:pt x="10216" y="15498"/>
                </a:lnTo>
                <a:lnTo>
                  <a:pt x="10537" y="16241"/>
                </a:lnTo>
                <a:lnTo>
                  <a:pt x="10834" y="17145"/>
                </a:lnTo>
                <a:lnTo>
                  <a:pt x="11041" y="18213"/>
                </a:lnTo>
                <a:lnTo>
                  <a:pt x="11155" y="19187"/>
                </a:lnTo>
                <a:lnTo>
                  <a:pt x="11155" y="20185"/>
                </a:lnTo>
                <a:lnTo>
                  <a:pt x="11155" y="20579"/>
                </a:lnTo>
                <a:lnTo>
                  <a:pt x="11041" y="21043"/>
                </a:lnTo>
                <a:lnTo>
                  <a:pt x="10926" y="21391"/>
                </a:lnTo>
                <a:lnTo>
                  <a:pt x="10766" y="21600"/>
                </a:lnTo>
                <a:lnTo>
                  <a:pt x="11499" y="21484"/>
                </a:lnTo>
                <a:lnTo>
                  <a:pt x="12323" y="21043"/>
                </a:lnTo>
                <a:lnTo>
                  <a:pt x="13102" y="20370"/>
                </a:lnTo>
                <a:lnTo>
                  <a:pt x="13606" y="19628"/>
                </a:lnTo>
                <a:lnTo>
                  <a:pt x="13950" y="19071"/>
                </a:lnTo>
                <a:lnTo>
                  <a:pt x="14064" y="18677"/>
                </a:lnTo>
                <a:lnTo>
                  <a:pt x="14179" y="18097"/>
                </a:lnTo>
                <a:lnTo>
                  <a:pt x="14293" y="17586"/>
                </a:lnTo>
                <a:lnTo>
                  <a:pt x="14179" y="16913"/>
                </a:lnTo>
                <a:lnTo>
                  <a:pt x="14064" y="16241"/>
                </a:lnTo>
                <a:lnTo>
                  <a:pt x="13835" y="15614"/>
                </a:lnTo>
                <a:lnTo>
                  <a:pt x="13560" y="14872"/>
                </a:lnTo>
                <a:lnTo>
                  <a:pt x="13950" y="14941"/>
                </a:lnTo>
                <a:lnTo>
                  <a:pt x="14408" y="15150"/>
                </a:lnTo>
                <a:lnTo>
                  <a:pt x="14843" y="15266"/>
                </a:lnTo>
                <a:lnTo>
                  <a:pt x="15232" y="15614"/>
                </a:lnTo>
                <a:lnTo>
                  <a:pt x="15576" y="15846"/>
                </a:lnTo>
                <a:lnTo>
                  <a:pt x="15897" y="16171"/>
                </a:lnTo>
                <a:lnTo>
                  <a:pt x="16126" y="16473"/>
                </a:lnTo>
                <a:lnTo>
                  <a:pt x="16240" y="16913"/>
                </a:lnTo>
                <a:lnTo>
                  <a:pt x="16515" y="17261"/>
                </a:lnTo>
                <a:lnTo>
                  <a:pt x="17088" y="17586"/>
                </a:lnTo>
                <a:lnTo>
                  <a:pt x="17798" y="17865"/>
                </a:lnTo>
                <a:lnTo>
                  <a:pt x="18576" y="18097"/>
                </a:lnTo>
                <a:lnTo>
                  <a:pt x="19424" y="18213"/>
                </a:lnTo>
                <a:lnTo>
                  <a:pt x="20317" y="18213"/>
                </a:lnTo>
                <a:lnTo>
                  <a:pt x="21050" y="18213"/>
                </a:lnTo>
                <a:lnTo>
                  <a:pt x="21600" y="17865"/>
                </a:lnTo>
                <a:lnTo>
                  <a:pt x="21165" y="17656"/>
                </a:lnTo>
                <a:lnTo>
                  <a:pt x="20592" y="17470"/>
                </a:lnTo>
                <a:lnTo>
                  <a:pt x="20088" y="17029"/>
                </a:lnTo>
                <a:lnTo>
                  <a:pt x="19653" y="16681"/>
                </a:lnTo>
                <a:lnTo>
                  <a:pt x="19195" y="16241"/>
                </a:lnTo>
                <a:lnTo>
                  <a:pt x="18920" y="15962"/>
                </a:lnTo>
                <a:lnTo>
                  <a:pt x="18576" y="15498"/>
                </a:lnTo>
                <a:lnTo>
                  <a:pt x="18576" y="15057"/>
                </a:lnTo>
                <a:lnTo>
                  <a:pt x="18485" y="14756"/>
                </a:lnTo>
                <a:lnTo>
                  <a:pt x="18256" y="14199"/>
                </a:lnTo>
                <a:lnTo>
                  <a:pt x="17912" y="13526"/>
                </a:lnTo>
                <a:lnTo>
                  <a:pt x="17523" y="13016"/>
                </a:lnTo>
                <a:lnTo>
                  <a:pt x="16973" y="12436"/>
                </a:lnTo>
                <a:lnTo>
                  <a:pt x="16355" y="12041"/>
                </a:lnTo>
                <a:lnTo>
                  <a:pt x="16011" y="11832"/>
                </a:lnTo>
                <a:lnTo>
                  <a:pt x="15690" y="11716"/>
                </a:lnTo>
                <a:lnTo>
                  <a:pt x="15232" y="11716"/>
                </a:lnTo>
                <a:lnTo>
                  <a:pt x="14843" y="11716"/>
                </a:lnTo>
                <a:lnTo>
                  <a:pt x="15461" y="11252"/>
                </a:lnTo>
                <a:lnTo>
                  <a:pt x="16126" y="10858"/>
                </a:lnTo>
                <a:lnTo>
                  <a:pt x="16973" y="10649"/>
                </a:lnTo>
                <a:lnTo>
                  <a:pt x="17798" y="10417"/>
                </a:lnTo>
                <a:lnTo>
                  <a:pt x="18806" y="10301"/>
                </a:lnTo>
                <a:lnTo>
                  <a:pt x="19653" y="10301"/>
                </a:lnTo>
                <a:lnTo>
                  <a:pt x="20478" y="10417"/>
                </a:lnTo>
                <a:lnTo>
                  <a:pt x="21256" y="10533"/>
                </a:lnTo>
                <a:lnTo>
                  <a:pt x="20707" y="9837"/>
                </a:lnTo>
                <a:lnTo>
                  <a:pt x="19859" y="9234"/>
                </a:lnTo>
                <a:lnTo>
                  <a:pt x="18806" y="8538"/>
                </a:lnTo>
                <a:lnTo>
                  <a:pt x="17637" y="8144"/>
                </a:lnTo>
                <a:lnTo>
                  <a:pt x="16973" y="8027"/>
                </a:lnTo>
                <a:lnTo>
                  <a:pt x="16355" y="7935"/>
                </a:lnTo>
                <a:lnTo>
                  <a:pt x="15805" y="7935"/>
                </a:lnTo>
                <a:lnTo>
                  <a:pt x="15118" y="8027"/>
                </a:lnTo>
                <a:lnTo>
                  <a:pt x="14614" y="8144"/>
                </a:lnTo>
                <a:lnTo>
                  <a:pt x="14064" y="8422"/>
                </a:lnTo>
                <a:lnTo>
                  <a:pt x="13606" y="8886"/>
                </a:lnTo>
                <a:lnTo>
                  <a:pt x="13217" y="9327"/>
                </a:lnTo>
                <a:lnTo>
                  <a:pt x="13606" y="8538"/>
                </a:lnTo>
                <a:lnTo>
                  <a:pt x="13950" y="7935"/>
                </a:lnTo>
                <a:lnTo>
                  <a:pt x="14293" y="7123"/>
                </a:lnTo>
                <a:lnTo>
                  <a:pt x="14499" y="6519"/>
                </a:lnTo>
                <a:lnTo>
                  <a:pt x="14614" y="5823"/>
                </a:lnTo>
                <a:lnTo>
                  <a:pt x="14614" y="5220"/>
                </a:lnTo>
                <a:lnTo>
                  <a:pt x="14408" y="4524"/>
                </a:lnTo>
                <a:lnTo>
                  <a:pt x="14064" y="3898"/>
                </a:lnTo>
                <a:lnTo>
                  <a:pt x="13606" y="3225"/>
                </a:lnTo>
                <a:lnTo>
                  <a:pt x="13331" y="2598"/>
                </a:lnTo>
                <a:lnTo>
                  <a:pt x="13102" y="2042"/>
                </a:lnTo>
                <a:lnTo>
                  <a:pt x="12896" y="1485"/>
                </a:lnTo>
                <a:lnTo>
                  <a:pt x="12781" y="1090"/>
                </a:lnTo>
                <a:lnTo>
                  <a:pt x="12667" y="626"/>
                </a:lnTo>
                <a:lnTo>
                  <a:pt x="12667" y="278"/>
                </a:lnTo>
                <a:lnTo>
                  <a:pt x="12667" y="0"/>
                </a:lnTo>
                <a:lnTo>
                  <a:pt x="12163" y="394"/>
                </a:lnTo>
                <a:lnTo>
                  <a:pt x="11728" y="974"/>
                </a:lnTo>
                <a:lnTo>
                  <a:pt x="11155" y="1601"/>
                </a:lnTo>
                <a:lnTo>
                  <a:pt x="10766" y="2390"/>
                </a:lnTo>
                <a:lnTo>
                  <a:pt x="10330" y="3109"/>
                </a:lnTo>
                <a:lnTo>
                  <a:pt x="10101" y="3898"/>
                </a:lnTo>
                <a:lnTo>
                  <a:pt x="9987" y="4524"/>
                </a:lnTo>
                <a:lnTo>
                  <a:pt x="10101" y="5220"/>
                </a:lnTo>
                <a:lnTo>
                  <a:pt x="10216" y="5823"/>
                </a:lnTo>
                <a:lnTo>
                  <a:pt x="10330" y="6403"/>
                </a:lnTo>
                <a:lnTo>
                  <a:pt x="10330" y="6914"/>
                </a:lnTo>
                <a:lnTo>
                  <a:pt x="10216" y="7471"/>
                </a:lnTo>
                <a:lnTo>
                  <a:pt x="10101" y="7935"/>
                </a:lnTo>
                <a:lnTo>
                  <a:pt x="9872" y="8329"/>
                </a:lnTo>
                <a:lnTo>
                  <a:pt x="9643" y="8654"/>
                </a:lnTo>
                <a:lnTo>
                  <a:pt x="9368" y="9002"/>
                </a:lnTo>
                <a:close/>
              </a:path>
            </a:pathLst>
          </a:custGeom>
          <a:solidFill>
            <a:srgbClr val="800080"/>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13321" name="Text Box 22"/>
          <p:cNvSpPr txBox="1">
            <a:spLocks noChangeArrowheads="1"/>
          </p:cNvSpPr>
          <p:nvPr/>
        </p:nvSpPr>
        <p:spPr bwMode="auto">
          <a:xfrm>
            <a:off x="2971800" y="1676400"/>
            <a:ext cx="3352800" cy="823913"/>
          </a:xfrm>
          <a:prstGeom prst="rect">
            <a:avLst/>
          </a:prstGeom>
          <a:noFill/>
          <a:ln w="9525">
            <a:noFill/>
            <a:miter lim="800000"/>
            <a:headEnd/>
            <a:tailEnd/>
          </a:ln>
        </p:spPr>
        <p:txBody>
          <a:bodyPr>
            <a:spAutoFit/>
          </a:bodyPr>
          <a:lstStyle/>
          <a:p>
            <a:pPr algn="ctr" eaLnBrk="0" hangingPunct="0"/>
            <a:r>
              <a:rPr lang="en-US" sz="4800" b="1">
                <a:solidFill>
                  <a:schemeClr val="tx1"/>
                </a:solidFill>
              </a:rPr>
              <a:t>TOÁN</a:t>
            </a:r>
            <a:r>
              <a:rPr lang="en-US" sz="2800">
                <a:solidFill>
                  <a:schemeClr val="tx1"/>
                </a:solidFill>
              </a:rPr>
              <a:t> </a:t>
            </a:r>
          </a:p>
        </p:txBody>
      </p:sp>
      <p:sp>
        <p:nvSpPr>
          <p:cNvPr id="13322" name="Line 23"/>
          <p:cNvSpPr>
            <a:spLocks noChangeShapeType="1"/>
          </p:cNvSpPr>
          <p:nvPr/>
        </p:nvSpPr>
        <p:spPr bwMode="auto">
          <a:xfrm>
            <a:off x="3124200" y="1066800"/>
            <a:ext cx="2819400" cy="0"/>
          </a:xfrm>
          <a:prstGeom prst="line">
            <a:avLst/>
          </a:prstGeom>
          <a:noFill/>
          <a:ln w="38100">
            <a:solidFill>
              <a:schemeClr val="folHlink"/>
            </a:solidFill>
            <a:round/>
            <a:headEnd/>
            <a:tailEnd/>
          </a:ln>
        </p:spPr>
        <p:txBody>
          <a:bodyPr>
            <a:spAutoFit/>
          </a:bodyPr>
          <a:lstStyle/>
          <a:p>
            <a:endParaRPr lang="en-US"/>
          </a:p>
        </p:txBody>
      </p:sp>
    </p:spTree>
  </p:cSld>
  <p:clrMapOvr>
    <a:masterClrMapping/>
  </p:clrMapOvr>
  <p:timing>
    <p:tnLst>
      <p:par>
        <p:cTn id="1" dur="indefinite" restart="never" nodeType="tmRoot">
          <p:childTnLst>
            <p:audio>
              <p:cMediaNode>
                <p:cTn id="2" fill="hold" display="0">
                  <p:stCondLst>
                    <p:cond delay="indefinite"/>
                  </p:stCondLst>
                  <p:endCondLst>
                    <p:cond evt="onNext" delay="0">
                      <p:tgtEl>
                        <p:sldTgt/>
                      </p:tgtEl>
                    </p:cond>
                    <p:cond evt="onPrev" delay="0">
                      <p:tgtEl>
                        <p:sldTgt/>
                      </p:tgtEl>
                    </p:cond>
                    <p:cond evt="onStopAudio" delay="0">
                      <p:tgtEl>
                        <p:sldTgt/>
                      </p:tgtEl>
                    </p:cond>
                  </p:endCondLst>
                </p:cTn>
                <p:tgtEl>
                  <p:spTgt spid="148489"/>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140" name="Text Box 2"/>
          <p:cNvSpPr txBox="1">
            <a:spLocks noChangeArrowheads="1"/>
          </p:cNvSpPr>
          <p:nvPr/>
        </p:nvSpPr>
        <p:spPr bwMode="auto">
          <a:xfrm>
            <a:off x="152400" y="1066800"/>
            <a:ext cx="8686800" cy="708025"/>
          </a:xfrm>
          <a:prstGeom prst="rect">
            <a:avLst/>
          </a:prstGeom>
          <a:noFill/>
          <a:ln w="9525">
            <a:noFill/>
            <a:miter lim="800000"/>
            <a:headEnd/>
            <a:tailEnd/>
          </a:ln>
        </p:spPr>
        <p:txBody>
          <a:bodyPr>
            <a:spAutoFit/>
          </a:bodyPr>
          <a:lstStyle/>
          <a:p>
            <a:r>
              <a:rPr lang="en-US" sz="4000">
                <a:solidFill>
                  <a:srgbClr val="0000FF"/>
                </a:solidFill>
              </a:rPr>
              <a:t> </a:t>
            </a:r>
            <a:r>
              <a:rPr lang="en-US" sz="3200" b="1">
                <a:solidFill>
                  <a:srgbClr val="0000FF"/>
                </a:solidFill>
              </a:rPr>
              <a:t>Bài 2:Viết số thích hợp vào chỗ chấm:</a:t>
            </a:r>
          </a:p>
        </p:txBody>
      </p:sp>
      <p:sp>
        <p:nvSpPr>
          <p:cNvPr id="5141" name="Line 3"/>
          <p:cNvSpPr>
            <a:spLocks noChangeShapeType="1"/>
          </p:cNvSpPr>
          <p:nvPr/>
        </p:nvSpPr>
        <p:spPr bwMode="auto">
          <a:xfrm>
            <a:off x="1447800" y="533400"/>
            <a:ext cx="7696200" cy="0"/>
          </a:xfrm>
          <a:prstGeom prst="line">
            <a:avLst/>
          </a:prstGeom>
          <a:noFill/>
          <a:ln w="9525">
            <a:solidFill>
              <a:srgbClr val="FF3300"/>
            </a:solidFill>
            <a:round/>
            <a:headEnd/>
            <a:tailEnd/>
          </a:ln>
          <a:scene3d>
            <a:camera prst="legacyObliqueBottomLeft"/>
            <a:lightRig rig="legacyFlat3" dir="t"/>
          </a:scene3d>
          <a:sp3d extrusionH="430200" prstMaterial="legacyMatte">
            <a:bevelT w="13500" h="13500" prst="angle"/>
            <a:bevelB w="13500" h="13500" prst="angle"/>
            <a:extrusionClr>
              <a:srgbClr val="FF3300"/>
            </a:extrusionClr>
          </a:sp3d>
        </p:spPr>
        <p:txBody>
          <a:bodyPr>
            <a:spAutoFit/>
            <a:flatTx/>
          </a:bodyPr>
          <a:lstStyle/>
          <a:p>
            <a:endParaRPr lang="en-US"/>
          </a:p>
        </p:txBody>
      </p:sp>
      <p:sp>
        <p:nvSpPr>
          <p:cNvPr id="5142" name="Line 4"/>
          <p:cNvSpPr>
            <a:spLocks noChangeShapeType="1"/>
          </p:cNvSpPr>
          <p:nvPr/>
        </p:nvSpPr>
        <p:spPr bwMode="auto">
          <a:xfrm>
            <a:off x="9144000" y="381000"/>
            <a:ext cx="0" cy="3254375"/>
          </a:xfrm>
          <a:prstGeom prst="line">
            <a:avLst/>
          </a:prstGeom>
          <a:noFill/>
          <a:ln w="9525">
            <a:solidFill>
              <a:srgbClr val="99CC00"/>
            </a:solidFill>
            <a:round/>
            <a:headEnd/>
            <a:tailEnd/>
          </a:ln>
          <a:scene3d>
            <a:camera prst="legacyObliqueBottomLeft"/>
            <a:lightRig rig="legacyFlat3" dir="t"/>
          </a:scene3d>
          <a:sp3d extrusionH="430200" prstMaterial="legacyMatte">
            <a:bevelT w="13500" h="13500" prst="angle"/>
            <a:bevelB w="13500" h="13500" prst="angle"/>
            <a:extrusionClr>
              <a:srgbClr val="99CC00"/>
            </a:extrusionClr>
          </a:sp3d>
        </p:spPr>
        <p:txBody>
          <a:bodyPr>
            <a:spAutoFit/>
            <a:flatTx/>
          </a:bodyPr>
          <a:lstStyle/>
          <a:p>
            <a:endParaRPr lang="en-US"/>
          </a:p>
        </p:txBody>
      </p:sp>
      <p:sp>
        <p:nvSpPr>
          <p:cNvPr id="5143" name="Text Box 5"/>
          <p:cNvSpPr txBox="1">
            <a:spLocks noChangeArrowheads="1"/>
          </p:cNvSpPr>
          <p:nvPr/>
        </p:nvSpPr>
        <p:spPr bwMode="auto">
          <a:xfrm>
            <a:off x="76200" y="2468563"/>
            <a:ext cx="3048000" cy="523875"/>
          </a:xfrm>
          <a:prstGeom prst="rect">
            <a:avLst/>
          </a:prstGeom>
          <a:noFill/>
          <a:ln w="9525">
            <a:noFill/>
            <a:miter lim="800000"/>
            <a:headEnd/>
            <a:tailEnd/>
          </a:ln>
        </p:spPr>
        <p:txBody>
          <a:bodyPr>
            <a:spAutoFit/>
          </a:bodyPr>
          <a:lstStyle/>
          <a:p>
            <a:pPr marL="342900" indent="-342900"/>
            <a:r>
              <a:rPr lang="en-US" sz="2800" b="1">
                <a:solidFill>
                  <a:srgbClr val="0000FF"/>
                </a:solidFill>
              </a:rPr>
              <a:t>   </a:t>
            </a:r>
            <a:r>
              <a:rPr lang="en-US" sz="2800" b="1">
                <a:solidFill>
                  <a:schemeClr val="tx1"/>
                </a:solidFill>
              </a:rPr>
              <a:t>1</a:t>
            </a:r>
            <a:r>
              <a:rPr lang="en-US" sz="2800" b="1">
                <a:solidFill>
                  <a:srgbClr val="0000FF"/>
                </a:solidFill>
              </a:rPr>
              <a:t>        </a:t>
            </a:r>
            <a:r>
              <a:rPr lang="en-US" sz="2800" b="1">
                <a:solidFill>
                  <a:schemeClr val="tx1"/>
                </a:solidFill>
              </a:rPr>
              <a:t>= ………</a:t>
            </a:r>
          </a:p>
        </p:txBody>
      </p:sp>
      <p:sp>
        <p:nvSpPr>
          <p:cNvPr id="159759" name="Text Box 15"/>
          <p:cNvSpPr txBox="1">
            <a:spLocks noChangeArrowheads="1"/>
          </p:cNvSpPr>
          <p:nvPr/>
        </p:nvSpPr>
        <p:spPr bwMode="auto">
          <a:xfrm>
            <a:off x="1752600" y="2452688"/>
            <a:ext cx="990600" cy="461962"/>
          </a:xfrm>
          <a:prstGeom prst="rect">
            <a:avLst/>
          </a:prstGeom>
          <a:noFill/>
          <a:ln w="38100" algn="ctr">
            <a:noFill/>
            <a:miter lim="800000"/>
            <a:headEnd/>
            <a:tailEnd/>
          </a:ln>
        </p:spPr>
        <p:txBody>
          <a:bodyPr>
            <a:spAutoFit/>
          </a:bodyPr>
          <a:lstStyle/>
          <a:p>
            <a:r>
              <a:rPr lang="en-US" sz="2400" b="1">
                <a:solidFill>
                  <a:srgbClr val="FF3300"/>
                </a:solidFill>
              </a:rPr>
              <a:t>100</a:t>
            </a:r>
          </a:p>
        </p:txBody>
      </p:sp>
      <p:sp>
        <p:nvSpPr>
          <p:cNvPr id="159760" name="Text Box 16"/>
          <p:cNvSpPr txBox="1">
            <a:spLocks noChangeArrowheads="1"/>
          </p:cNvSpPr>
          <p:nvPr/>
        </p:nvSpPr>
        <p:spPr bwMode="auto">
          <a:xfrm>
            <a:off x="2286000" y="3154363"/>
            <a:ext cx="533400" cy="523875"/>
          </a:xfrm>
          <a:prstGeom prst="rect">
            <a:avLst/>
          </a:prstGeom>
          <a:noFill/>
          <a:ln w="38100" algn="ctr">
            <a:noFill/>
            <a:miter lim="800000"/>
            <a:headEnd/>
            <a:tailEnd/>
          </a:ln>
        </p:spPr>
        <p:txBody>
          <a:bodyPr>
            <a:spAutoFit/>
          </a:bodyPr>
          <a:lstStyle/>
          <a:p>
            <a:r>
              <a:rPr lang="en-US" sz="2800" b="1">
                <a:solidFill>
                  <a:srgbClr val="FF3300"/>
                </a:solidFill>
              </a:rPr>
              <a:t>1</a:t>
            </a:r>
          </a:p>
        </p:txBody>
      </p:sp>
      <p:sp>
        <p:nvSpPr>
          <p:cNvPr id="159761" name="Text Box 17"/>
          <p:cNvSpPr txBox="1">
            <a:spLocks noChangeArrowheads="1"/>
          </p:cNvSpPr>
          <p:nvPr/>
        </p:nvSpPr>
        <p:spPr bwMode="auto">
          <a:xfrm>
            <a:off x="1981200" y="4114800"/>
            <a:ext cx="1752600" cy="646113"/>
          </a:xfrm>
          <a:prstGeom prst="rect">
            <a:avLst/>
          </a:prstGeom>
          <a:noFill/>
          <a:ln w="38100" algn="ctr">
            <a:noFill/>
            <a:miter lim="800000"/>
            <a:headEnd/>
            <a:tailEnd/>
          </a:ln>
        </p:spPr>
        <p:txBody>
          <a:bodyPr>
            <a:spAutoFit/>
          </a:bodyPr>
          <a:lstStyle/>
          <a:p>
            <a:r>
              <a:rPr lang="en-US" sz="3600" b="1">
                <a:solidFill>
                  <a:srgbClr val="FF3300"/>
                </a:solidFill>
              </a:rPr>
              <a:t>10000</a:t>
            </a:r>
          </a:p>
        </p:txBody>
      </p:sp>
      <p:sp>
        <p:nvSpPr>
          <p:cNvPr id="159765" name="Text Box 21"/>
          <p:cNvSpPr txBox="1">
            <a:spLocks noChangeArrowheads="1"/>
          </p:cNvSpPr>
          <p:nvPr/>
        </p:nvSpPr>
        <p:spPr bwMode="auto">
          <a:xfrm>
            <a:off x="6477000" y="3078163"/>
            <a:ext cx="1600200" cy="523875"/>
          </a:xfrm>
          <a:prstGeom prst="rect">
            <a:avLst/>
          </a:prstGeom>
          <a:noFill/>
          <a:ln w="38100" algn="ctr">
            <a:noFill/>
            <a:miter lim="800000"/>
            <a:headEnd/>
            <a:tailEnd/>
          </a:ln>
        </p:spPr>
        <p:txBody>
          <a:bodyPr>
            <a:spAutoFit/>
          </a:bodyPr>
          <a:lstStyle/>
          <a:p>
            <a:r>
              <a:rPr lang="en-US" sz="2800" b="1">
                <a:solidFill>
                  <a:srgbClr val="FF3300"/>
                </a:solidFill>
              </a:rPr>
              <a:t>211000</a:t>
            </a:r>
          </a:p>
        </p:txBody>
      </p:sp>
      <p:sp>
        <p:nvSpPr>
          <p:cNvPr id="159766" name="Text Box 22"/>
          <p:cNvSpPr txBox="1">
            <a:spLocks noChangeArrowheads="1"/>
          </p:cNvSpPr>
          <p:nvPr/>
        </p:nvSpPr>
        <p:spPr bwMode="auto">
          <a:xfrm>
            <a:off x="6781800" y="2316163"/>
            <a:ext cx="762000" cy="523875"/>
          </a:xfrm>
          <a:prstGeom prst="rect">
            <a:avLst/>
          </a:prstGeom>
          <a:noFill/>
          <a:ln w="38100" algn="ctr">
            <a:noFill/>
            <a:miter lim="800000"/>
            <a:headEnd/>
            <a:tailEnd/>
          </a:ln>
        </p:spPr>
        <p:txBody>
          <a:bodyPr>
            <a:spAutoFit/>
          </a:bodyPr>
          <a:lstStyle/>
          <a:p>
            <a:r>
              <a:rPr lang="en-US" sz="2800" b="1">
                <a:solidFill>
                  <a:srgbClr val="FF3300"/>
                </a:solidFill>
              </a:rPr>
              <a:t>4</a:t>
            </a:r>
          </a:p>
        </p:txBody>
      </p:sp>
      <p:sp>
        <p:nvSpPr>
          <p:cNvPr id="159767" name="Text Box 23"/>
          <p:cNvSpPr txBox="1">
            <a:spLocks noChangeArrowheads="1"/>
          </p:cNvSpPr>
          <p:nvPr/>
        </p:nvSpPr>
        <p:spPr bwMode="auto">
          <a:xfrm>
            <a:off x="6400800" y="4144963"/>
            <a:ext cx="2743200" cy="646112"/>
          </a:xfrm>
          <a:prstGeom prst="rect">
            <a:avLst/>
          </a:prstGeom>
          <a:noFill/>
          <a:ln w="38100" algn="ctr">
            <a:noFill/>
            <a:miter lim="800000"/>
            <a:headEnd/>
            <a:tailEnd/>
          </a:ln>
        </p:spPr>
        <p:txBody>
          <a:bodyPr>
            <a:spAutoFit/>
          </a:bodyPr>
          <a:lstStyle/>
          <a:p>
            <a:r>
              <a:rPr lang="en-US" sz="3600" b="1">
                <a:solidFill>
                  <a:srgbClr val="FF3300"/>
                </a:solidFill>
              </a:rPr>
              <a:t>150000</a:t>
            </a:r>
          </a:p>
        </p:txBody>
      </p:sp>
      <p:sp>
        <p:nvSpPr>
          <p:cNvPr id="5150" name="Text Box 24"/>
          <p:cNvSpPr txBox="1">
            <a:spLocks noChangeArrowheads="1"/>
          </p:cNvSpPr>
          <p:nvPr/>
        </p:nvSpPr>
        <p:spPr bwMode="auto">
          <a:xfrm>
            <a:off x="381000" y="3230563"/>
            <a:ext cx="3581400" cy="523875"/>
          </a:xfrm>
          <a:prstGeom prst="rect">
            <a:avLst/>
          </a:prstGeom>
          <a:noFill/>
          <a:ln w="9525">
            <a:noFill/>
            <a:miter lim="800000"/>
            <a:headEnd/>
            <a:tailEnd/>
          </a:ln>
        </p:spPr>
        <p:txBody>
          <a:bodyPr>
            <a:spAutoFit/>
          </a:bodyPr>
          <a:lstStyle/>
          <a:p>
            <a:r>
              <a:rPr lang="en-US" sz="2800" b="1">
                <a:solidFill>
                  <a:schemeClr val="tx1"/>
                </a:solidFill>
              </a:rPr>
              <a:t>100        =  ……</a:t>
            </a:r>
          </a:p>
        </p:txBody>
      </p:sp>
      <p:graphicFrame>
        <p:nvGraphicFramePr>
          <p:cNvPr id="5122" name="Object 26"/>
          <p:cNvGraphicFramePr>
            <a:graphicFrameLocks noChangeAspect="1"/>
          </p:cNvGraphicFramePr>
          <p:nvPr/>
        </p:nvGraphicFramePr>
        <p:xfrm>
          <a:off x="762000" y="2454275"/>
          <a:ext cx="533400" cy="533400"/>
        </p:xfrm>
        <a:graphic>
          <a:graphicData uri="http://schemas.openxmlformats.org/presentationml/2006/ole">
            <p:oleObj spid="_x0000_s5122" name="Microsoft Equation 3.0" r:id="rId3" imgW="253890" imgH="279279" progId="Equation.3">
              <p:embed/>
            </p:oleObj>
          </a:graphicData>
        </a:graphic>
      </p:graphicFrame>
      <p:graphicFrame>
        <p:nvGraphicFramePr>
          <p:cNvPr id="5123" name="Object 27"/>
          <p:cNvGraphicFramePr>
            <a:graphicFrameLocks noChangeAspect="1"/>
          </p:cNvGraphicFramePr>
          <p:nvPr/>
        </p:nvGraphicFramePr>
        <p:xfrm>
          <a:off x="2514600" y="2433638"/>
          <a:ext cx="762000" cy="538162"/>
        </p:xfrm>
        <a:graphic>
          <a:graphicData uri="http://schemas.openxmlformats.org/presentationml/2006/ole">
            <p:oleObj spid="_x0000_s5123" name="Equation" r:id="rId4" imgW="368300" imgH="279400" progId="Equation.3">
              <p:embed/>
            </p:oleObj>
          </a:graphicData>
        </a:graphic>
      </p:graphicFrame>
      <p:graphicFrame>
        <p:nvGraphicFramePr>
          <p:cNvPr id="5124" name="Object 28"/>
          <p:cNvGraphicFramePr>
            <a:graphicFrameLocks noChangeAspect="1"/>
          </p:cNvGraphicFramePr>
          <p:nvPr/>
        </p:nvGraphicFramePr>
        <p:xfrm>
          <a:off x="4514850" y="4646613"/>
          <a:ext cx="114300" cy="215900"/>
        </p:xfrm>
        <a:graphic>
          <a:graphicData uri="http://schemas.openxmlformats.org/presentationml/2006/ole">
            <p:oleObj spid="_x0000_s5124" name="Equation" r:id="rId5" imgW="114151" imgH="215619" progId="Equation.3">
              <p:embed/>
            </p:oleObj>
          </a:graphicData>
        </a:graphic>
      </p:graphicFrame>
      <p:graphicFrame>
        <p:nvGraphicFramePr>
          <p:cNvPr id="5125" name="Object 29"/>
          <p:cNvGraphicFramePr>
            <a:graphicFrameLocks noChangeAspect="1"/>
          </p:cNvGraphicFramePr>
          <p:nvPr/>
        </p:nvGraphicFramePr>
        <p:xfrm>
          <a:off x="6400800" y="5194300"/>
          <a:ext cx="838200" cy="596900"/>
        </p:xfrm>
        <a:graphic>
          <a:graphicData uri="http://schemas.openxmlformats.org/presentationml/2006/ole">
            <p:oleObj spid="_x0000_s5125" name="Equation" r:id="rId6" imgW="355446" imgH="279279" progId="Equation.3">
              <p:embed/>
            </p:oleObj>
          </a:graphicData>
        </a:graphic>
      </p:graphicFrame>
      <p:graphicFrame>
        <p:nvGraphicFramePr>
          <p:cNvPr id="5126" name="Object 30"/>
          <p:cNvGraphicFramePr>
            <a:graphicFrameLocks noChangeAspect="1"/>
          </p:cNvGraphicFramePr>
          <p:nvPr/>
        </p:nvGraphicFramePr>
        <p:xfrm>
          <a:off x="1143000" y="3195638"/>
          <a:ext cx="762000" cy="538162"/>
        </p:xfrm>
        <a:graphic>
          <a:graphicData uri="http://schemas.openxmlformats.org/presentationml/2006/ole">
            <p:oleObj spid="_x0000_s5126" name="Equation" r:id="rId7" imgW="368300" imgH="279400" progId="Equation.3">
              <p:embed/>
            </p:oleObj>
          </a:graphicData>
        </a:graphic>
      </p:graphicFrame>
      <p:graphicFrame>
        <p:nvGraphicFramePr>
          <p:cNvPr id="5127" name="Object 31"/>
          <p:cNvGraphicFramePr>
            <a:graphicFrameLocks noChangeAspect="1"/>
          </p:cNvGraphicFramePr>
          <p:nvPr/>
        </p:nvGraphicFramePr>
        <p:xfrm>
          <a:off x="2819400" y="3175000"/>
          <a:ext cx="533400" cy="533400"/>
        </p:xfrm>
        <a:graphic>
          <a:graphicData uri="http://schemas.openxmlformats.org/presentationml/2006/ole">
            <p:oleObj spid="_x0000_s5127" name="Equation" r:id="rId8" imgW="253890" imgH="279279" progId="Equation.3">
              <p:embed/>
            </p:oleObj>
          </a:graphicData>
        </a:graphic>
      </p:graphicFrame>
      <p:sp>
        <p:nvSpPr>
          <p:cNvPr id="5151" name="Text Box 32"/>
          <p:cNvSpPr txBox="1">
            <a:spLocks noChangeArrowheads="1"/>
          </p:cNvSpPr>
          <p:nvPr/>
        </p:nvSpPr>
        <p:spPr bwMode="auto">
          <a:xfrm>
            <a:off x="0" y="4175125"/>
            <a:ext cx="3429000" cy="1200150"/>
          </a:xfrm>
          <a:prstGeom prst="rect">
            <a:avLst/>
          </a:prstGeom>
          <a:noFill/>
          <a:ln w="9525">
            <a:noFill/>
            <a:miter lim="800000"/>
            <a:headEnd/>
            <a:tailEnd/>
          </a:ln>
        </p:spPr>
        <p:txBody>
          <a:bodyPr>
            <a:spAutoFit/>
          </a:bodyPr>
          <a:lstStyle/>
          <a:p>
            <a:pPr marL="342900" indent="-342900"/>
            <a:r>
              <a:rPr lang="en-US" sz="3600" b="1">
                <a:solidFill>
                  <a:srgbClr val="0000FF"/>
                </a:solidFill>
              </a:rPr>
              <a:t>   </a:t>
            </a:r>
            <a:r>
              <a:rPr lang="en-US" sz="3600" b="1">
                <a:solidFill>
                  <a:schemeClr val="tx1"/>
                </a:solidFill>
              </a:rPr>
              <a:t>1</a:t>
            </a:r>
            <a:r>
              <a:rPr lang="en-US" sz="3600" b="1">
                <a:solidFill>
                  <a:srgbClr val="0000FF"/>
                </a:solidFill>
              </a:rPr>
              <a:t>        </a:t>
            </a:r>
            <a:r>
              <a:rPr lang="en-US" sz="3600" b="1">
                <a:solidFill>
                  <a:schemeClr val="tx1"/>
                </a:solidFill>
              </a:rPr>
              <a:t>= …………</a:t>
            </a:r>
          </a:p>
        </p:txBody>
      </p:sp>
      <p:graphicFrame>
        <p:nvGraphicFramePr>
          <p:cNvPr id="5128" name="Object 33"/>
          <p:cNvGraphicFramePr>
            <a:graphicFrameLocks noChangeAspect="1"/>
          </p:cNvGraphicFramePr>
          <p:nvPr/>
        </p:nvGraphicFramePr>
        <p:xfrm>
          <a:off x="685800" y="4221163"/>
          <a:ext cx="600075" cy="533400"/>
        </p:xfrm>
        <a:graphic>
          <a:graphicData uri="http://schemas.openxmlformats.org/presentationml/2006/ole">
            <p:oleObj spid="_x0000_s5128" name="Equation" r:id="rId9" imgW="253890" imgH="279279" progId="Equation.3">
              <p:embed/>
            </p:oleObj>
          </a:graphicData>
        </a:graphic>
      </p:graphicFrame>
      <p:graphicFrame>
        <p:nvGraphicFramePr>
          <p:cNvPr id="5129" name="Object 34"/>
          <p:cNvGraphicFramePr>
            <a:graphicFrameLocks noChangeAspect="1"/>
          </p:cNvGraphicFramePr>
          <p:nvPr/>
        </p:nvGraphicFramePr>
        <p:xfrm>
          <a:off x="3429000" y="4114800"/>
          <a:ext cx="838200" cy="596900"/>
        </p:xfrm>
        <a:graphic>
          <a:graphicData uri="http://schemas.openxmlformats.org/presentationml/2006/ole">
            <p:oleObj spid="_x0000_s5129" name="Equation" r:id="rId10" imgW="355446" imgH="279279" progId="Equation.3">
              <p:embed/>
            </p:oleObj>
          </a:graphicData>
        </a:graphic>
      </p:graphicFrame>
      <p:sp>
        <p:nvSpPr>
          <p:cNvPr id="5152" name="Text Box 35"/>
          <p:cNvSpPr txBox="1">
            <a:spLocks noChangeArrowheads="1"/>
          </p:cNvSpPr>
          <p:nvPr/>
        </p:nvSpPr>
        <p:spPr bwMode="auto">
          <a:xfrm>
            <a:off x="152400" y="5165725"/>
            <a:ext cx="4724400" cy="646113"/>
          </a:xfrm>
          <a:prstGeom prst="rect">
            <a:avLst/>
          </a:prstGeom>
          <a:noFill/>
          <a:ln w="9525">
            <a:noFill/>
            <a:miter lim="800000"/>
            <a:headEnd/>
            <a:tailEnd/>
          </a:ln>
        </p:spPr>
        <p:txBody>
          <a:bodyPr>
            <a:spAutoFit/>
          </a:bodyPr>
          <a:lstStyle/>
          <a:p>
            <a:pPr marL="342900" indent="-342900"/>
            <a:r>
              <a:rPr lang="en-US" sz="3600" b="1">
                <a:solidFill>
                  <a:srgbClr val="0000FF"/>
                </a:solidFill>
              </a:rPr>
              <a:t>  </a:t>
            </a:r>
            <a:r>
              <a:rPr lang="en-US" sz="3600" b="1">
                <a:solidFill>
                  <a:schemeClr val="tx1"/>
                </a:solidFill>
              </a:rPr>
              <a:t>10000</a:t>
            </a:r>
            <a:r>
              <a:rPr lang="en-US" sz="3600" b="1">
                <a:solidFill>
                  <a:srgbClr val="0000FF"/>
                </a:solidFill>
              </a:rPr>
              <a:t>       </a:t>
            </a:r>
            <a:r>
              <a:rPr lang="en-US" sz="3600" b="1">
                <a:solidFill>
                  <a:schemeClr val="tx1"/>
                </a:solidFill>
              </a:rPr>
              <a:t>= …</a:t>
            </a:r>
          </a:p>
        </p:txBody>
      </p:sp>
      <p:graphicFrame>
        <p:nvGraphicFramePr>
          <p:cNvPr id="5130" name="Object 36"/>
          <p:cNvGraphicFramePr>
            <a:graphicFrameLocks noChangeAspect="1"/>
          </p:cNvGraphicFramePr>
          <p:nvPr/>
        </p:nvGraphicFramePr>
        <p:xfrm>
          <a:off x="1828800" y="5181600"/>
          <a:ext cx="838200" cy="596900"/>
        </p:xfrm>
        <a:graphic>
          <a:graphicData uri="http://schemas.openxmlformats.org/presentationml/2006/ole">
            <p:oleObj spid="_x0000_s5130" name="Equation" r:id="rId11" imgW="355446" imgH="279279" progId="Equation.3">
              <p:embed/>
            </p:oleObj>
          </a:graphicData>
        </a:graphic>
      </p:graphicFrame>
      <p:graphicFrame>
        <p:nvGraphicFramePr>
          <p:cNvPr id="5131" name="Object 38"/>
          <p:cNvGraphicFramePr>
            <a:graphicFrameLocks noChangeAspect="1"/>
          </p:cNvGraphicFramePr>
          <p:nvPr/>
        </p:nvGraphicFramePr>
        <p:xfrm>
          <a:off x="3505200" y="5232400"/>
          <a:ext cx="533400" cy="533400"/>
        </p:xfrm>
        <a:graphic>
          <a:graphicData uri="http://schemas.openxmlformats.org/presentationml/2006/ole">
            <p:oleObj spid="_x0000_s5131" name="Equation" r:id="rId12" imgW="253890" imgH="279279" progId="Equation.3">
              <p:embed/>
            </p:oleObj>
          </a:graphicData>
        </a:graphic>
      </p:graphicFrame>
      <p:sp>
        <p:nvSpPr>
          <p:cNvPr id="5153" name="Text Box 40"/>
          <p:cNvSpPr txBox="1">
            <a:spLocks noChangeArrowheads="1"/>
          </p:cNvSpPr>
          <p:nvPr/>
        </p:nvSpPr>
        <p:spPr bwMode="auto">
          <a:xfrm>
            <a:off x="4648200" y="2300288"/>
            <a:ext cx="3048000" cy="523875"/>
          </a:xfrm>
          <a:prstGeom prst="rect">
            <a:avLst/>
          </a:prstGeom>
          <a:noFill/>
          <a:ln w="9525">
            <a:noFill/>
            <a:miter lim="800000"/>
            <a:headEnd/>
            <a:tailEnd/>
          </a:ln>
        </p:spPr>
        <p:txBody>
          <a:bodyPr>
            <a:spAutoFit/>
          </a:bodyPr>
          <a:lstStyle/>
          <a:p>
            <a:pPr marL="342900" indent="-342900"/>
            <a:r>
              <a:rPr lang="en-US" sz="2800" b="1">
                <a:solidFill>
                  <a:srgbClr val="0000FF"/>
                </a:solidFill>
              </a:rPr>
              <a:t>   </a:t>
            </a:r>
            <a:r>
              <a:rPr lang="en-US" sz="2800" b="1">
                <a:solidFill>
                  <a:schemeClr val="tx1"/>
                </a:solidFill>
              </a:rPr>
              <a:t>400</a:t>
            </a:r>
            <a:r>
              <a:rPr lang="en-US" sz="2800" b="1">
                <a:solidFill>
                  <a:srgbClr val="0000FF"/>
                </a:solidFill>
              </a:rPr>
              <a:t>        </a:t>
            </a:r>
            <a:r>
              <a:rPr lang="en-US" sz="2800" b="1">
                <a:solidFill>
                  <a:schemeClr val="tx1"/>
                </a:solidFill>
              </a:rPr>
              <a:t>= …</a:t>
            </a:r>
          </a:p>
        </p:txBody>
      </p:sp>
      <p:graphicFrame>
        <p:nvGraphicFramePr>
          <p:cNvPr id="5132" name="Object 41"/>
          <p:cNvGraphicFramePr>
            <a:graphicFrameLocks noChangeAspect="1"/>
          </p:cNvGraphicFramePr>
          <p:nvPr/>
        </p:nvGraphicFramePr>
        <p:xfrm>
          <a:off x="5715000" y="2281238"/>
          <a:ext cx="762000" cy="538162"/>
        </p:xfrm>
        <a:graphic>
          <a:graphicData uri="http://schemas.openxmlformats.org/presentationml/2006/ole">
            <p:oleObj spid="_x0000_s5132" name="Equation" r:id="rId13" imgW="368300" imgH="279400" progId="Equation.3">
              <p:embed/>
            </p:oleObj>
          </a:graphicData>
        </a:graphic>
      </p:graphicFrame>
      <p:graphicFrame>
        <p:nvGraphicFramePr>
          <p:cNvPr id="5133" name="Object 42"/>
          <p:cNvGraphicFramePr>
            <a:graphicFrameLocks noChangeAspect="1"/>
          </p:cNvGraphicFramePr>
          <p:nvPr/>
        </p:nvGraphicFramePr>
        <p:xfrm>
          <a:off x="7162800" y="2286000"/>
          <a:ext cx="533400" cy="533400"/>
        </p:xfrm>
        <a:graphic>
          <a:graphicData uri="http://schemas.openxmlformats.org/presentationml/2006/ole">
            <p:oleObj spid="_x0000_s5133" name="Equation" r:id="rId14" imgW="253890" imgH="279279" progId="Equation.3">
              <p:embed/>
            </p:oleObj>
          </a:graphicData>
        </a:graphic>
      </p:graphicFrame>
      <p:sp>
        <p:nvSpPr>
          <p:cNvPr id="5154" name="Text Box 43"/>
          <p:cNvSpPr txBox="1">
            <a:spLocks noChangeArrowheads="1"/>
          </p:cNvSpPr>
          <p:nvPr/>
        </p:nvSpPr>
        <p:spPr bwMode="auto">
          <a:xfrm>
            <a:off x="4572000" y="3124200"/>
            <a:ext cx="3810000" cy="954088"/>
          </a:xfrm>
          <a:prstGeom prst="rect">
            <a:avLst/>
          </a:prstGeom>
          <a:noFill/>
          <a:ln w="9525">
            <a:noFill/>
            <a:miter lim="800000"/>
            <a:headEnd/>
            <a:tailEnd/>
          </a:ln>
        </p:spPr>
        <p:txBody>
          <a:bodyPr>
            <a:spAutoFit/>
          </a:bodyPr>
          <a:lstStyle/>
          <a:p>
            <a:pPr marL="342900" indent="-342900"/>
            <a:r>
              <a:rPr lang="en-US" sz="2800" b="1">
                <a:solidFill>
                  <a:srgbClr val="0000FF"/>
                </a:solidFill>
              </a:rPr>
              <a:t>  </a:t>
            </a:r>
            <a:r>
              <a:rPr lang="en-US" sz="2800" b="1">
                <a:solidFill>
                  <a:schemeClr val="tx1"/>
                </a:solidFill>
              </a:rPr>
              <a:t>2110</a:t>
            </a:r>
            <a:r>
              <a:rPr lang="en-US" sz="2800" b="1">
                <a:solidFill>
                  <a:srgbClr val="0000FF"/>
                </a:solidFill>
              </a:rPr>
              <a:t>      </a:t>
            </a:r>
            <a:r>
              <a:rPr lang="en-US" sz="2800" b="1">
                <a:solidFill>
                  <a:schemeClr val="tx1"/>
                </a:solidFill>
              </a:rPr>
              <a:t>= ………………</a:t>
            </a:r>
          </a:p>
        </p:txBody>
      </p:sp>
      <p:graphicFrame>
        <p:nvGraphicFramePr>
          <p:cNvPr id="5134" name="Object 44"/>
          <p:cNvGraphicFramePr>
            <a:graphicFrameLocks noChangeAspect="1"/>
          </p:cNvGraphicFramePr>
          <p:nvPr/>
        </p:nvGraphicFramePr>
        <p:xfrm>
          <a:off x="5740400" y="3098800"/>
          <a:ext cx="533400" cy="533400"/>
        </p:xfrm>
        <a:graphic>
          <a:graphicData uri="http://schemas.openxmlformats.org/presentationml/2006/ole">
            <p:oleObj spid="_x0000_s5134" name="Equation" r:id="rId15" imgW="253890" imgH="279279" progId="Equation.3">
              <p:embed/>
            </p:oleObj>
          </a:graphicData>
        </a:graphic>
      </p:graphicFrame>
      <p:graphicFrame>
        <p:nvGraphicFramePr>
          <p:cNvPr id="5135" name="Object 45"/>
          <p:cNvGraphicFramePr>
            <a:graphicFrameLocks noChangeAspect="1"/>
          </p:cNvGraphicFramePr>
          <p:nvPr/>
        </p:nvGraphicFramePr>
        <p:xfrm>
          <a:off x="7988300" y="3068638"/>
          <a:ext cx="762000" cy="538162"/>
        </p:xfrm>
        <a:graphic>
          <a:graphicData uri="http://schemas.openxmlformats.org/presentationml/2006/ole">
            <p:oleObj spid="_x0000_s5135" name="Equation" r:id="rId16" imgW="368300" imgH="279400" progId="Equation.3">
              <p:embed/>
            </p:oleObj>
          </a:graphicData>
        </a:graphic>
      </p:graphicFrame>
      <p:sp>
        <p:nvSpPr>
          <p:cNvPr id="5155" name="Text Box 46"/>
          <p:cNvSpPr txBox="1">
            <a:spLocks noChangeArrowheads="1"/>
          </p:cNvSpPr>
          <p:nvPr/>
        </p:nvSpPr>
        <p:spPr bwMode="auto">
          <a:xfrm>
            <a:off x="4495800" y="4221163"/>
            <a:ext cx="3886200" cy="1200150"/>
          </a:xfrm>
          <a:prstGeom prst="rect">
            <a:avLst/>
          </a:prstGeom>
          <a:noFill/>
          <a:ln w="9525">
            <a:noFill/>
            <a:miter lim="800000"/>
            <a:headEnd/>
            <a:tailEnd/>
          </a:ln>
        </p:spPr>
        <p:txBody>
          <a:bodyPr>
            <a:spAutoFit/>
          </a:bodyPr>
          <a:lstStyle/>
          <a:p>
            <a:pPr marL="342900" indent="-342900"/>
            <a:r>
              <a:rPr lang="en-US" sz="3600" b="1">
                <a:solidFill>
                  <a:srgbClr val="0000FF"/>
                </a:solidFill>
              </a:rPr>
              <a:t>  </a:t>
            </a:r>
            <a:r>
              <a:rPr lang="en-US" sz="3600" b="1">
                <a:solidFill>
                  <a:schemeClr val="tx1"/>
                </a:solidFill>
              </a:rPr>
              <a:t>15</a:t>
            </a:r>
            <a:r>
              <a:rPr lang="en-US" sz="3600" b="1">
                <a:solidFill>
                  <a:srgbClr val="0000FF"/>
                </a:solidFill>
              </a:rPr>
              <a:t>       </a:t>
            </a:r>
            <a:r>
              <a:rPr lang="en-US" sz="3600" b="1">
                <a:solidFill>
                  <a:schemeClr val="tx1"/>
                </a:solidFill>
              </a:rPr>
              <a:t>= ……………</a:t>
            </a:r>
          </a:p>
        </p:txBody>
      </p:sp>
      <p:sp>
        <p:nvSpPr>
          <p:cNvPr id="5156" name="Text Box 47"/>
          <p:cNvSpPr txBox="1">
            <a:spLocks noChangeArrowheads="1"/>
          </p:cNvSpPr>
          <p:nvPr/>
        </p:nvSpPr>
        <p:spPr bwMode="auto">
          <a:xfrm>
            <a:off x="4343400" y="5165725"/>
            <a:ext cx="4191000" cy="1200150"/>
          </a:xfrm>
          <a:prstGeom prst="rect">
            <a:avLst/>
          </a:prstGeom>
          <a:noFill/>
          <a:ln w="9525">
            <a:noFill/>
            <a:miter lim="800000"/>
            <a:headEnd/>
            <a:tailEnd/>
          </a:ln>
        </p:spPr>
        <p:txBody>
          <a:bodyPr>
            <a:spAutoFit/>
          </a:bodyPr>
          <a:lstStyle/>
          <a:p>
            <a:pPr marL="342900" indent="-342900"/>
            <a:r>
              <a:rPr lang="en-US" sz="3600" b="1">
                <a:solidFill>
                  <a:srgbClr val="0000FF"/>
                </a:solidFill>
              </a:rPr>
              <a:t>   </a:t>
            </a:r>
            <a:r>
              <a:rPr lang="en-US" sz="3600" b="1">
                <a:solidFill>
                  <a:schemeClr val="tx1"/>
                </a:solidFill>
              </a:rPr>
              <a:t>10</a:t>
            </a:r>
            <a:r>
              <a:rPr lang="en-US" sz="3600" b="1">
                <a:solidFill>
                  <a:srgbClr val="0000FF"/>
                </a:solidFill>
              </a:rPr>
              <a:t>      </a:t>
            </a:r>
            <a:r>
              <a:rPr lang="en-US" sz="3600" b="1">
                <a:solidFill>
                  <a:schemeClr val="tx1"/>
                </a:solidFill>
              </a:rPr>
              <a:t>2</a:t>
            </a:r>
            <a:r>
              <a:rPr lang="en-US" sz="3600" b="1">
                <a:solidFill>
                  <a:srgbClr val="0000FF"/>
                </a:solidFill>
              </a:rPr>
              <a:t>      </a:t>
            </a:r>
            <a:r>
              <a:rPr lang="en-US" sz="3600" b="1">
                <a:solidFill>
                  <a:schemeClr val="tx1"/>
                </a:solidFill>
              </a:rPr>
              <a:t>= ………</a:t>
            </a:r>
          </a:p>
        </p:txBody>
      </p:sp>
      <p:graphicFrame>
        <p:nvGraphicFramePr>
          <p:cNvPr id="5136" name="Object 48"/>
          <p:cNvGraphicFramePr>
            <a:graphicFrameLocks noChangeAspect="1"/>
          </p:cNvGraphicFramePr>
          <p:nvPr/>
        </p:nvGraphicFramePr>
        <p:xfrm>
          <a:off x="5410200" y="4267200"/>
          <a:ext cx="533400" cy="533400"/>
        </p:xfrm>
        <a:graphic>
          <a:graphicData uri="http://schemas.openxmlformats.org/presentationml/2006/ole">
            <p:oleObj spid="_x0000_s5136" name="Equation" r:id="rId17" imgW="253890" imgH="279279" progId="Equation.3">
              <p:embed/>
            </p:oleObj>
          </a:graphicData>
        </a:graphic>
      </p:graphicFrame>
      <p:graphicFrame>
        <p:nvGraphicFramePr>
          <p:cNvPr id="5137" name="Object 49"/>
          <p:cNvGraphicFramePr>
            <a:graphicFrameLocks noChangeAspect="1"/>
          </p:cNvGraphicFramePr>
          <p:nvPr/>
        </p:nvGraphicFramePr>
        <p:xfrm>
          <a:off x="8229600" y="4152900"/>
          <a:ext cx="838200" cy="596900"/>
        </p:xfrm>
        <a:graphic>
          <a:graphicData uri="http://schemas.openxmlformats.org/presentationml/2006/ole">
            <p:oleObj spid="_x0000_s5137" name="Equation" r:id="rId18" imgW="355446" imgH="279279" progId="Equation.3">
              <p:embed/>
            </p:oleObj>
          </a:graphicData>
        </a:graphic>
      </p:graphicFrame>
      <p:graphicFrame>
        <p:nvGraphicFramePr>
          <p:cNvPr id="5138" name="Object 50"/>
          <p:cNvGraphicFramePr>
            <a:graphicFrameLocks noChangeAspect="1"/>
          </p:cNvGraphicFramePr>
          <p:nvPr/>
        </p:nvGraphicFramePr>
        <p:xfrm>
          <a:off x="5334000" y="5253038"/>
          <a:ext cx="762000" cy="538162"/>
        </p:xfrm>
        <a:graphic>
          <a:graphicData uri="http://schemas.openxmlformats.org/presentationml/2006/ole">
            <p:oleObj spid="_x0000_s5138" name="Equation" r:id="rId19" imgW="368300" imgH="279400" progId="Equation.3">
              <p:embed/>
            </p:oleObj>
          </a:graphicData>
        </a:graphic>
      </p:graphicFrame>
      <p:graphicFrame>
        <p:nvGraphicFramePr>
          <p:cNvPr id="5139" name="Object 51"/>
          <p:cNvGraphicFramePr>
            <a:graphicFrameLocks noChangeAspect="1"/>
          </p:cNvGraphicFramePr>
          <p:nvPr/>
        </p:nvGraphicFramePr>
        <p:xfrm>
          <a:off x="8420100" y="5194300"/>
          <a:ext cx="838200" cy="596900"/>
        </p:xfrm>
        <a:graphic>
          <a:graphicData uri="http://schemas.openxmlformats.org/presentationml/2006/ole">
            <p:oleObj spid="_x0000_s5139" name="Equation" r:id="rId20" imgW="355446" imgH="279279" progId="Equation.3">
              <p:embed/>
            </p:oleObj>
          </a:graphicData>
        </a:graphic>
      </p:graphicFrame>
      <p:sp>
        <p:nvSpPr>
          <p:cNvPr id="159796" name="Text Box 52"/>
          <p:cNvSpPr txBox="1">
            <a:spLocks noChangeArrowheads="1"/>
          </p:cNvSpPr>
          <p:nvPr/>
        </p:nvSpPr>
        <p:spPr bwMode="auto">
          <a:xfrm>
            <a:off x="2971800" y="5105400"/>
            <a:ext cx="609600" cy="646113"/>
          </a:xfrm>
          <a:prstGeom prst="rect">
            <a:avLst/>
          </a:prstGeom>
          <a:noFill/>
          <a:ln w="38100" algn="ctr">
            <a:noFill/>
            <a:miter lim="800000"/>
            <a:headEnd/>
            <a:tailEnd/>
          </a:ln>
        </p:spPr>
        <p:txBody>
          <a:bodyPr>
            <a:spAutoFit/>
          </a:bodyPr>
          <a:lstStyle/>
          <a:p>
            <a:r>
              <a:rPr lang="en-US" sz="3600" b="1">
                <a:solidFill>
                  <a:srgbClr val="FF3300"/>
                </a:solidFill>
              </a:rPr>
              <a:t>1</a:t>
            </a:r>
          </a:p>
        </p:txBody>
      </p:sp>
      <p:sp>
        <p:nvSpPr>
          <p:cNvPr id="159797" name="Text Box 53"/>
          <p:cNvSpPr txBox="1">
            <a:spLocks noChangeArrowheads="1"/>
          </p:cNvSpPr>
          <p:nvPr/>
        </p:nvSpPr>
        <p:spPr bwMode="auto">
          <a:xfrm>
            <a:off x="7239000" y="5165725"/>
            <a:ext cx="1600200" cy="646113"/>
          </a:xfrm>
          <a:prstGeom prst="rect">
            <a:avLst/>
          </a:prstGeom>
          <a:noFill/>
          <a:ln w="38100" algn="ctr">
            <a:noFill/>
            <a:miter lim="800000"/>
            <a:headEnd/>
            <a:tailEnd/>
          </a:ln>
        </p:spPr>
        <p:txBody>
          <a:bodyPr>
            <a:spAutoFit/>
          </a:bodyPr>
          <a:lstStyle/>
          <a:p>
            <a:r>
              <a:rPr lang="en-US" sz="3600" b="1">
                <a:solidFill>
                  <a:srgbClr val="FF3300"/>
                </a:solidFill>
              </a:rPr>
              <a:t>1002</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9759"/>
                                        </p:tgtEl>
                                        <p:attrNameLst>
                                          <p:attrName>style.visibility</p:attrName>
                                        </p:attrNameLst>
                                      </p:cBhvr>
                                      <p:to>
                                        <p:strVal val="visible"/>
                                      </p:to>
                                    </p:set>
                                    <p:animEffect transition="in" filter="checkerboard(across)">
                                      <p:cBhvr>
                                        <p:cTn id="7" dur="500"/>
                                        <p:tgtEl>
                                          <p:spTgt spid="1597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9760"/>
                                        </p:tgtEl>
                                        <p:attrNameLst>
                                          <p:attrName>style.visibility</p:attrName>
                                        </p:attrNameLst>
                                      </p:cBhvr>
                                      <p:to>
                                        <p:strVal val="visible"/>
                                      </p:to>
                                    </p:set>
                                    <p:animEffect transition="in" filter="checkerboard(across)">
                                      <p:cBhvr>
                                        <p:cTn id="12" dur="500"/>
                                        <p:tgtEl>
                                          <p:spTgt spid="15976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9761"/>
                                        </p:tgtEl>
                                        <p:attrNameLst>
                                          <p:attrName>style.visibility</p:attrName>
                                        </p:attrNameLst>
                                      </p:cBhvr>
                                      <p:to>
                                        <p:strVal val="visible"/>
                                      </p:to>
                                    </p:set>
                                    <p:animEffect transition="in" filter="checkerboard(across)">
                                      <p:cBhvr>
                                        <p:cTn id="17" dur="500"/>
                                        <p:tgtEl>
                                          <p:spTgt spid="1597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59796"/>
                                        </p:tgtEl>
                                        <p:attrNameLst>
                                          <p:attrName>style.visibility</p:attrName>
                                        </p:attrNameLst>
                                      </p:cBhvr>
                                      <p:to>
                                        <p:strVal val="visible"/>
                                      </p:to>
                                    </p:set>
                                    <p:animEffect transition="in" filter="checkerboard(across)">
                                      <p:cBhvr>
                                        <p:cTn id="22" dur="500"/>
                                        <p:tgtEl>
                                          <p:spTgt spid="1597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59766"/>
                                        </p:tgtEl>
                                        <p:attrNameLst>
                                          <p:attrName>style.visibility</p:attrName>
                                        </p:attrNameLst>
                                      </p:cBhvr>
                                      <p:to>
                                        <p:strVal val="visible"/>
                                      </p:to>
                                    </p:set>
                                    <p:animEffect transition="in" filter="checkerboard(across)">
                                      <p:cBhvr>
                                        <p:cTn id="27" dur="500"/>
                                        <p:tgtEl>
                                          <p:spTgt spid="15976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59765"/>
                                        </p:tgtEl>
                                        <p:attrNameLst>
                                          <p:attrName>style.visibility</p:attrName>
                                        </p:attrNameLst>
                                      </p:cBhvr>
                                      <p:to>
                                        <p:strVal val="visible"/>
                                      </p:to>
                                    </p:set>
                                    <p:animEffect transition="in" filter="checkerboard(across)">
                                      <p:cBhvr>
                                        <p:cTn id="32" dur="500"/>
                                        <p:tgtEl>
                                          <p:spTgt spid="15976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59767"/>
                                        </p:tgtEl>
                                        <p:attrNameLst>
                                          <p:attrName>style.visibility</p:attrName>
                                        </p:attrNameLst>
                                      </p:cBhvr>
                                      <p:to>
                                        <p:strVal val="visible"/>
                                      </p:to>
                                    </p:set>
                                    <p:animEffect transition="in" filter="checkerboard(across)">
                                      <p:cBhvr>
                                        <p:cTn id="37" dur="500"/>
                                        <p:tgtEl>
                                          <p:spTgt spid="15976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159797"/>
                                        </p:tgtEl>
                                        <p:attrNameLst>
                                          <p:attrName>style.visibility</p:attrName>
                                        </p:attrNameLst>
                                      </p:cBhvr>
                                      <p:to>
                                        <p:strVal val="visible"/>
                                      </p:to>
                                    </p:set>
                                    <p:animEffect transition="in" filter="checkerboard(across)">
                                      <p:cBhvr>
                                        <p:cTn id="42" dur="500"/>
                                        <p:tgtEl>
                                          <p:spTgt spid="1597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9" grpId="0"/>
      <p:bldP spid="159760" grpId="0"/>
      <p:bldP spid="159761" grpId="0"/>
      <p:bldP spid="159765" grpId="0"/>
      <p:bldP spid="159766" grpId="0"/>
      <p:bldP spid="159767" grpId="0"/>
      <p:bldP spid="159796" grpId="0"/>
      <p:bldP spid="159797"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51" name="Rectangle 63"/>
          <p:cNvSpPr>
            <a:spLocks noGrp="1" noChangeArrowheads="1"/>
          </p:cNvSpPr>
          <p:nvPr>
            <p:ph type="title"/>
          </p:nvPr>
        </p:nvSpPr>
        <p:spPr>
          <a:xfrm>
            <a:off x="381000" y="304800"/>
            <a:ext cx="8569325" cy="2057400"/>
          </a:xfrm>
        </p:spPr>
        <p:txBody>
          <a:bodyPr/>
          <a:lstStyle/>
          <a:p>
            <a:pPr eaLnBrk="1" hangingPunct="1"/>
            <a:r>
              <a:rPr lang="en-US" sz="2000" smtClean="0">
                <a:latin typeface="Arial" charset="0"/>
              </a:rPr>
              <a:t> </a:t>
            </a:r>
            <a:r>
              <a:rPr lang="en-US" sz="2800" smtClean="0">
                <a:solidFill>
                  <a:srgbClr val="FF3300"/>
                </a:solidFill>
                <a:latin typeface="Arial" charset="0"/>
              </a:rPr>
              <a:t>Bài 3:</a:t>
            </a:r>
            <a:r>
              <a:rPr lang="en-US" sz="2800" smtClean="0">
                <a:latin typeface="Arial" charset="0"/>
              </a:rPr>
              <a:t> Để lát nền một căn phòng, người ta đã sử dụng hết 200 viên gạch hình vuông có cạnh 30cm. Hỏi căn phòng đó có diện tích là bao nhiêu mét vuông, biết diện tích phần mạch vữa không đáng kể?</a:t>
            </a:r>
          </a:p>
        </p:txBody>
      </p:sp>
      <p:sp>
        <p:nvSpPr>
          <p:cNvPr id="6152" name="Text Box 86"/>
          <p:cNvSpPr txBox="1">
            <a:spLocks noChangeArrowheads="1"/>
          </p:cNvSpPr>
          <p:nvPr/>
        </p:nvSpPr>
        <p:spPr bwMode="auto">
          <a:xfrm>
            <a:off x="3946525" y="5165725"/>
            <a:ext cx="184150" cy="336550"/>
          </a:xfrm>
          <a:prstGeom prst="rect">
            <a:avLst/>
          </a:prstGeom>
          <a:noFill/>
          <a:ln w="38100" algn="ctr">
            <a:noFill/>
            <a:miter lim="800000"/>
            <a:headEnd/>
            <a:tailEnd/>
          </a:ln>
        </p:spPr>
        <p:txBody>
          <a:bodyPr wrap="none">
            <a:spAutoFit/>
          </a:bodyPr>
          <a:lstStyle/>
          <a:p>
            <a:endParaRPr lang="en-US"/>
          </a:p>
        </p:txBody>
      </p:sp>
      <p:sp>
        <p:nvSpPr>
          <p:cNvPr id="143424" name="Text Box 64"/>
          <p:cNvSpPr txBox="1">
            <a:spLocks noChangeArrowheads="1"/>
          </p:cNvSpPr>
          <p:nvPr/>
        </p:nvSpPr>
        <p:spPr bwMode="auto">
          <a:xfrm>
            <a:off x="1447800" y="2438400"/>
            <a:ext cx="7239000" cy="4367213"/>
          </a:xfrm>
          <a:prstGeom prst="rect">
            <a:avLst/>
          </a:prstGeom>
          <a:noFill/>
          <a:ln w="38100" algn="ctr">
            <a:noFill/>
            <a:miter lim="800000"/>
            <a:headEnd/>
            <a:tailEnd/>
          </a:ln>
          <a:effectLst/>
        </p:spPr>
        <p:txBody>
          <a:bodyPr>
            <a:spAutoFit/>
          </a:bodyPr>
          <a:lstStyle/>
          <a:p>
            <a:pPr>
              <a:defRPr/>
            </a:pPr>
            <a:r>
              <a:rPr lang="en-US" sz="2800" b="1">
                <a:solidFill>
                  <a:schemeClr val="tx1"/>
                </a:solidFill>
                <a:latin typeface="Arial"/>
              </a:rPr>
              <a:t>                           </a:t>
            </a:r>
            <a:r>
              <a:rPr lang="en-US" sz="2800" b="1" u="sng">
                <a:solidFill>
                  <a:schemeClr val="tx1"/>
                </a:solidFill>
                <a:effectLst>
                  <a:outerShdw blurRad="38100" dist="38100" dir="2700000" algn="tl">
                    <a:srgbClr val="FFFFFF"/>
                  </a:outerShdw>
                </a:effectLst>
                <a:latin typeface="Arial"/>
              </a:rPr>
              <a:t>Giải</a:t>
            </a:r>
          </a:p>
          <a:p>
            <a:pPr>
              <a:defRPr/>
            </a:pPr>
            <a:r>
              <a:rPr lang="en-US" sz="2800" b="1">
                <a:solidFill>
                  <a:schemeClr val="tx1"/>
                </a:solidFill>
                <a:latin typeface="Arial"/>
              </a:rPr>
              <a:t>Diện tích một viên gạch hình vuông:</a:t>
            </a:r>
          </a:p>
          <a:p>
            <a:pPr>
              <a:defRPr/>
            </a:pPr>
            <a:r>
              <a:rPr lang="en-US" sz="2800" b="1">
                <a:solidFill>
                  <a:schemeClr val="tx1"/>
                </a:solidFill>
                <a:latin typeface="Arial"/>
              </a:rPr>
              <a:t>	30 x 30 = 900  (         )</a:t>
            </a:r>
          </a:p>
          <a:p>
            <a:pPr>
              <a:defRPr/>
            </a:pPr>
            <a:r>
              <a:rPr lang="en-US" sz="2800" b="1">
                <a:solidFill>
                  <a:schemeClr val="tx1"/>
                </a:solidFill>
                <a:latin typeface="Arial"/>
              </a:rPr>
              <a:t>Diện tích căn phòng:</a:t>
            </a:r>
          </a:p>
          <a:p>
            <a:pPr>
              <a:defRPr/>
            </a:pPr>
            <a:r>
              <a:rPr lang="en-US" sz="2800" b="1">
                <a:solidFill>
                  <a:schemeClr val="tx1"/>
                </a:solidFill>
                <a:latin typeface="Arial"/>
              </a:rPr>
              <a:t>         900 x 200 = 180000  (        ) </a:t>
            </a:r>
          </a:p>
          <a:p>
            <a:pPr>
              <a:defRPr/>
            </a:pPr>
            <a:r>
              <a:rPr lang="en-US" sz="2800" b="1">
                <a:solidFill>
                  <a:schemeClr val="tx1"/>
                </a:solidFill>
                <a:latin typeface="Arial"/>
              </a:rPr>
              <a:t>	180000          = 18                 </a:t>
            </a:r>
          </a:p>
          <a:p>
            <a:pPr>
              <a:defRPr/>
            </a:pPr>
            <a:r>
              <a:rPr lang="en-US" sz="2800" b="1">
                <a:solidFill>
                  <a:schemeClr val="tx1"/>
                </a:solidFill>
                <a:latin typeface="Arial"/>
              </a:rPr>
              <a:t>		Đáp số: 18</a:t>
            </a:r>
          </a:p>
        </p:txBody>
      </p:sp>
      <p:graphicFrame>
        <p:nvGraphicFramePr>
          <p:cNvPr id="143447" name="Object 87"/>
          <p:cNvGraphicFramePr>
            <a:graphicFrameLocks noChangeAspect="1"/>
          </p:cNvGraphicFramePr>
          <p:nvPr>
            <p:ph sz="half" idx="1"/>
          </p:nvPr>
        </p:nvGraphicFramePr>
        <p:xfrm>
          <a:off x="5110163" y="3733800"/>
          <a:ext cx="661987" cy="444500"/>
        </p:xfrm>
        <a:graphic>
          <a:graphicData uri="http://schemas.openxmlformats.org/presentationml/2006/ole">
            <p:oleObj spid="_x0000_s6146" name="Equation" r:id="rId3" imgW="355446" imgH="279279" progId="Equation.3">
              <p:embed/>
            </p:oleObj>
          </a:graphicData>
        </a:graphic>
      </p:graphicFrame>
      <p:graphicFrame>
        <p:nvGraphicFramePr>
          <p:cNvPr id="143451" name="Object 91"/>
          <p:cNvGraphicFramePr>
            <a:graphicFrameLocks noChangeAspect="1"/>
          </p:cNvGraphicFramePr>
          <p:nvPr>
            <p:ph sz="quarter" idx="2"/>
          </p:nvPr>
        </p:nvGraphicFramePr>
        <p:xfrm>
          <a:off x="6005513" y="5054600"/>
          <a:ext cx="623887" cy="431800"/>
        </p:xfrm>
        <a:graphic>
          <a:graphicData uri="http://schemas.openxmlformats.org/presentationml/2006/ole">
            <p:oleObj spid="_x0000_s6147" name="Equation" r:id="rId4" imgW="355446" imgH="279279" progId="Equation.3">
              <p:embed/>
            </p:oleObj>
          </a:graphicData>
        </a:graphic>
      </p:graphicFrame>
      <p:graphicFrame>
        <p:nvGraphicFramePr>
          <p:cNvPr id="143453" name="Object 93"/>
          <p:cNvGraphicFramePr>
            <a:graphicFrameLocks noChangeAspect="1"/>
          </p:cNvGraphicFramePr>
          <p:nvPr/>
        </p:nvGraphicFramePr>
        <p:xfrm>
          <a:off x="3763963" y="5638800"/>
          <a:ext cx="731837" cy="457200"/>
        </p:xfrm>
        <a:graphic>
          <a:graphicData uri="http://schemas.openxmlformats.org/presentationml/2006/ole">
            <p:oleObj spid="_x0000_s6148" name="Equation" r:id="rId5" imgW="355446" imgH="279279" progId="Equation.3">
              <p:embed/>
            </p:oleObj>
          </a:graphicData>
        </a:graphic>
      </p:graphicFrame>
      <p:graphicFrame>
        <p:nvGraphicFramePr>
          <p:cNvPr id="143454" name="Object 94"/>
          <p:cNvGraphicFramePr>
            <a:graphicFrameLocks noChangeAspect="1"/>
          </p:cNvGraphicFramePr>
          <p:nvPr>
            <p:ph sz="quarter" idx="3"/>
          </p:nvPr>
        </p:nvGraphicFramePr>
        <p:xfrm>
          <a:off x="5422900" y="5638800"/>
          <a:ext cx="596900" cy="457200"/>
        </p:xfrm>
        <a:graphic>
          <a:graphicData uri="http://schemas.openxmlformats.org/presentationml/2006/ole">
            <p:oleObj spid="_x0000_s6149" name="Equation" r:id="rId6" imgW="253890" imgH="279279" progId="Equation.3">
              <p:embed/>
            </p:oleObj>
          </a:graphicData>
        </a:graphic>
      </p:graphicFrame>
      <p:graphicFrame>
        <p:nvGraphicFramePr>
          <p:cNvPr id="143456" name="Object 96"/>
          <p:cNvGraphicFramePr>
            <a:graphicFrameLocks noChangeAspect="1"/>
          </p:cNvGraphicFramePr>
          <p:nvPr/>
        </p:nvGraphicFramePr>
        <p:xfrm>
          <a:off x="5181600" y="6248400"/>
          <a:ext cx="596900" cy="457200"/>
        </p:xfrm>
        <a:graphic>
          <a:graphicData uri="http://schemas.openxmlformats.org/presentationml/2006/ole">
            <p:oleObj spid="_x0000_s6150" name="Equation" r:id="rId7" imgW="253890" imgH="279279" progId="Equation.3">
              <p:embed/>
            </p:oleObj>
          </a:graphicData>
        </a:graphic>
      </p:graphicFrame>
      <p:grpSp>
        <p:nvGrpSpPr>
          <p:cNvPr id="6154" name="Group 108"/>
          <p:cNvGrpSpPr>
            <a:grpSpLocks/>
          </p:cNvGrpSpPr>
          <p:nvPr/>
        </p:nvGrpSpPr>
        <p:grpSpPr bwMode="auto">
          <a:xfrm>
            <a:off x="533400" y="1460500"/>
            <a:ext cx="7835900" cy="889000"/>
            <a:chOff x="336" y="920"/>
            <a:chExt cx="4936" cy="560"/>
          </a:xfrm>
        </p:grpSpPr>
        <p:sp>
          <p:nvSpPr>
            <p:cNvPr id="6159" name="Line 99"/>
            <p:cNvSpPr>
              <a:spLocks noChangeShapeType="1"/>
            </p:cNvSpPr>
            <p:nvPr/>
          </p:nvSpPr>
          <p:spPr bwMode="auto">
            <a:xfrm flipV="1">
              <a:off x="1720" y="920"/>
              <a:ext cx="3552" cy="0"/>
            </a:xfrm>
            <a:prstGeom prst="line">
              <a:avLst/>
            </a:prstGeom>
            <a:noFill/>
            <a:ln w="57150">
              <a:solidFill>
                <a:srgbClr val="0000FF"/>
              </a:solidFill>
              <a:round/>
              <a:headEnd/>
              <a:tailEnd/>
            </a:ln>
          </p:spPr>
          <p:txBody>
            <a:bodyPr>
              <a:spAutoFit/>
            </a:bodyPr>
            <a:lstStyle/>
            <a:p>
              <a:endParaRPr lang="en-US"/>
            </a:p>
          </p:txBody>
        </p:sp>
        <p:sp>
          <p:nvSpPr>
            <p:cNvPr id="6160" name="Line 100"/>
            <p:cNvSpPr>
              <a:spLocks noChangeShapeType="1"/>
            </p:cNvSpPr>
            <p:nvPr/>
          </p:nvSpPr>
          <p:spPr bwMode="auto">
            <a:xfrm flipV="1">
              <a:off x="336" y="1168"/>
              <a:ext cx="4656" cy="34"/>
            </a:xfrm>
            <a:prstGeom prst="line">
              <a:avLst/>
            </a:prstGeom>
            <a:noFill/>
            <a:ln w="57150">
              <a:solidFill>
                <a:srgbClr val="0000FF"/>
              </a:solidFill>
              <a:round/>
              <a:headEnd/>
              <a:tailEnd/>
            </a:ln>
          </p:spPr>
          <p:txBody>
            <a:bodyPr>
              <a:spAutoFit/>
            </a:bodyPr>
            <a:lstStyle/>
            <a:p>
              <a:endParaRPr lang="en-US"/>
            </a:p>
          </p:txBody>
        </p:sp>
        <p:sp>
          <p:nvSpPr>
            <p:cNvPr id="6161" name="Line 101"/>
            <p:cNvSpPr>
              <a:spLocks noChangeShapeType="1"/>
            </p:cNvSpPr>
            <p:nvPr/>
          </p:nvSpPr>
          <p:spPr bwMode="auto">
            <a:xfrm flipV="1">
              <a:off x="336" y="1480"/>
              <a:ext cx="2736" cy="0"/>
            </a:xfrm>
            <a:prstGeom prst="line">
              <a:avLst/>
            </a:prstGeom>
            <a:noFill/>
            <a:ln w="57150">
              <a:solidFill>
                <a:srgbClr val="0000FF"/>
              </a:solidFill>
              <a:round/>
              <a:headEnd/>
              <a:tailEnd/>
            </a:ln>
          </p:spPr>
          <p:txBody>
            <a:bodyPr>
              <a:spAutoFit/>
            </a:bodyPr>
            <a:lstStyle/>
            <a:p>
              <a:endParaRPr lang="en-US"/>
            </a:p>
          </p:txBody>
        </p:sp>
      </p:grpSp>
      <p:grpSp>
        <p:nvGrpSpPr>
          <p:cNvPr id="6155" name="Group 107"/>
          <p:cNvGrpSpPr>
            <a:grpSpLocks/>
          </p:cNvGrpSpPr>
          <p:nvPr/>
        </p:nvGrpSpPr>
        <p:grpSpPr bwMode="auto">
          <a:xfrm>
            <a:off x="431800" y="635000"/>
            <a:ext cx="8229600" cy="850900"/>
            <a:chOff x="272" y="400"/>
            <a:chExt cx="5184" cy="536"/>
          </a:xfrm>
        </p:grpSpPr>
        <p:sp>
          <p:nvSpPr>
            <p:cNvPr id="6156" name="Line 97"/>
            <p:cNvSpPr>
              <a:spLocks noChangeShapeType="1"/>
            </p:cNvSpPr>
            <p:nvPr/>
          </p:nvSpPr>
          <p:spPr bwMode="auto">
            <a:xfrm>
              <a:off x="1080" y="400"/>
              <a:ext cx="4376" cy="0"/>
            </a:xfrm>
            <a:prstGeom prst="line">
              <a:avLst/>
            </a:prstGeom>
            <a:noFill/>
            <a:ln w="57150">
              <a:solidFill>
                <a:schemeClr val="accent2"/>
              </a:solidFill>
              <a:round/>
              <a:headEnd/>
              <a:tailEnd/>
            </a:ln>
          </p:spPr>
          <p:txBody>
            <a:bodyPr>
              <a:spAutoFit/>
            </a:bodyPr>
            <a:lstStyle/>
            <a:p>
              <a:endParaRPr lang="en-US"/>
            </a:p>
          </p:txBody>
        </p:sp>
        <p:sp>
          <p:nvSpPr>
            <p:cNvPr id="6157" name="Line 98"/>
            <p:cNvSpPr>
              <a:spLocks noChangeShapeType="1"/>
            </p:cNvSpPr>
            <p:nvPr/>
          </p:nvSpPr>
          <p:spPr bwMode="auto">
            <a:xfrm>
              <a:off x="344" y="672"/>
              <a:ext cx="4752" cy="0"/>
            </a:xfrm>
            <a:prstGeom prst="line">
              <a:avLst/>
            </a:prstGeom>
            <a:noFill/>
            <a:ln w="57150">
              <a:solidFill>
                <a:schemeClr val="accent2"/>
              </a:solidFill>
              <a:round/>
              <a:headEnd/>
              <a:tailEnd/>
            </a:ln>
          </p:spPr>
          <p:txBody>
            <a:bodyPr>
              <a:spAutoFit/>
            </a:bodyPr>
            <a:lstStyle/>
            <a:p>
              <a:endParaRPr lang="en-US"/>
            </a:p>
          </p:txBody>
        </p:sp>
        <p:sp>
          <p:nvSpPr>
            <p:cNvPr id="6158" name="Line 106"/>
            <p:cNvSpPr>
              <a:spLocks noChangeShapeType="1"/>
            </p:cNvSpPr>
            <p:nvPr/>
          </p:nvSpPr>
          <p:spPr bwMode="auto">
            <a:xfrm>
              <a:off x="272" y="936"/>
              <a:ext cx="1296" cy="0"/>
            </a:xfrm>
            <a:prstGeom prst="line">
              <a:avLst/>
            </a:prstGeom>
            <a:noFill/>
            <a:ln w="57150">
              <a:solidFill>
                <a:schemeClr val="accent2"/>
              </a:solidFill>
              <a:round/>
              <a:headEnd/>
              <a:tailEnd/>
            </a:ln>
          </p:spPr>
          <p:txBody>
            <a:bodyPr>
              <a:spAutoFit/>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3424"/>
                                        </p:tgtEl>
                                        <p:attrNameLst>
                                          <p:attrName>style.visibility</p:attrName>
                                        </p:attrNameLst>
                                      </p:cBhvr>
                                      <p:to>
                                        <p:strVal val="visible"/>
                                      </p:to>
                                    </p:set>
                                    <p:animEffect transition="in" filter="blinds(horizontal)">
                                      <p:cBhvr>
                                        <p:cTn id="7" dur="500"/>
                                        <p:tgtEl>
                                          <p:spTgt spid="143424"/>
                                        </p:tgtEl>
                                      </p:cBhvr>
                                    </p:animEffect>
                                  </p:childTnLst>
                                </p:cTn>
                              </p:par>
                              <p:par>
                                <p:cTn id="8" presetID="3" presetClass="entr" presetSubtype="10" fill="hold" nodeType="withEffect">
                                  <p:stCondLst>
                                    <p:cond delay="0"/>
                                  </p:stCondLst>
                                  <p:childTnLst>
                                    <p:set>
                                      <p:cBhvr>
                                        <p:cTn id="9" dur="1" fill="hold">
                                          <p:stCondLst>
                                            <p:cond delay="0"/>
                                          </p:stCondLst>
                                        </p:cTn>
                                        <p:tgtEl>
                                          <p:spTgt spid="143447"/>
                                        </p:tgtEl>
                                        <p:attrNameLst>
                                          <p:attrName>style.visibility</p:attrName>
                                        </p:attrNameLst>
                                      </p:cBhvr>
                                      <p:to>
                                        <p:strVal val="visible"/>
                                      </p:to>
                                    </p:set>
                                    <p:animEffect transition="in" filter="blinds(horizontal)">
                                      <p:cBhvr>
                                        <p:cTn id="10" dur="500"/>
                                        <p:tgtEl>
                                          <p:spTgt spid="143447"/>
                                        </p:tgtEl>
                                      </p:cBhvr>
                                    </p:animEffect>
                                  </p:childTnLst>
                                </p:cTn>
                              </p:par>
                              <p:par>
                                <p:cTn id="11" presetID="3" presetClass="entr" presetSubtype="10" fill="hold" nodeType="withEffect">
                                  <p:stCondLst>
                                    <p:cond delay="0"/>
                                  </p:stCondLst>
                                  <p:childTnLst>
                                    <p:set>
                                      <p:cBhvr>
                                        <p:cTn id="12" dur="1" fill="hold">
                                          <p:stCondLst>
                                            <p:cond delay="0"/>
                                          </p:stCondLst>
                                        </p:cTn>
                                        <p:tgtEl>
                                          <p:spTgt spid="143451"/>
                                        </p:tgtEl>
                                        <p:attrNameLst>
                                          <p:attrName>style.visibility</p:attrName>
                                        </p:attrNameLst>
                                      </p:cBhvr>
                                      <p:to>
                                        <p:strVal val="visible"/>
                                      </p:to>
                                    </p:set>
                                    <p:animEffect transition="in" filter="blinds(horizontal)">
                                      <p:cBhvr>
                                        <p:cTn id="13" dur="500"/>
                                        <p:tgtEl>
                                          <p:spTgt spid="143451"/>
                                        </p:tgtEl>
                                      </p:cBhvr>
                                    </p:animEffect>
                                  </p:childTnLst>
                                </p:cTn>
                              </p:par>
                              <p:par>
                                <p:cTn id="14" presetID="3" presetClass="entr" presetSubtype="10" fill="hold" nodeType="withEffect">
                                  <p:stCondLst>
                                    <p:cond delay="0"/>
                                  </p:stCondLst>
                                  <p:childTnLst>
                                    <p:set>
                                      <p:cBhvr>
                                        <p:cTn id="15" dur="1" fill="hold">
                                          <p:stCondLst>
                                            <p:cond delay="0"/>
                                          </p:stCondLst>
                                        </p:cTn>
                                        <p:tgtEl>
                                          <p:spTgt spid="143454"/>
                                        </p:tgtEl>
                                        <p:attrNameLst>
                                          <p:attrName>style.visibility</p:attrName>
                                        </p:attrNameLst>
                                      </p:cBhvr>
                                      <p:to>
                                        <p:strVal val="visible"/>
                                      </p:to>
                                    </p:set>
                                    <p:animEffect transition="in" filter="blinds(horizontal)">
                                      <p:cBhvr>
                                        <p:cTn id="16" dur="500"/>
                                        <p:tgtEl>
                                          <p:spTgt spid="143454"/>
                                        </p:tgtEl>
                                      </p:cBhvr>
                                    </p:animEffect>
                                  </p:childTnLst>
                                </p:cTn>
                              </p:par>
                              <p:par>
                                <p:cTn id="17" presetID="3" presetClass="entr" presetSubtype="10" fill="hold" nodeType="withEffect">
                                  <p:stCondLst>
                                    <p:cond delay="0"/>
                                  </p:stCondLst>
                                  <p:childTnLst>
                                    <p:set>
                                      <p:cBhvr>
                                        <p:cTn id="18" dur="1" fill="hold">
                                          <p:stCondLst>
                                            <p:cond delay="0"/>
                                          </p:stCondLst>
                                        </p:cTn>
                                        <p:tgtEl>
                                          <p:spTgt spid="143453"/>
                                        </p:tgtEl>
                                        <p:attrNameLst>
                                          <p:attrName>style.visibility</p:attrName>
                                        </p:attrNameLst>
                                      </p:cBhvr>
                                      <p:to>
                                        <p:strVal val="visible"/>
                                      </p:to>
                                    </p:set>
                                    <p:animEffect transition="in" filter="blinds(horizontal)">
                                      <p:cBhvr>
                                        <p:cTn id="19" dur="500"/>
                                        <p:tgtEl>
                                          <p:spTgt spid="143453"/>
                                        </p:tgtEl>
                                      </p:cBhvr>
                                    </p:animEffect>
                                  </p:childTnLst>
                                </p:cTn>
                              </p:par>
                              <p:par>
                                <p:cTn id="20" presetID="3" presetClass="entr" presetSubtype="10" fill="hold" nodeType="withEffect">
                                  <p:stCondLst>
                                    <p:cond delay="0"/>
                                  </p:stCondLst>
                                  <p:childTnLst>
                                    <p:set>
                                      <p:cBhvr>
                                        <p:cTn id="21" dur="1" fill="hold">
                                          <p:stCondLst>
                                            <p:cond delay="0"/>
                                          </p:stCondLst>
                                        </p:cTn>
                                        <p:tgtEl>
                                          <p:spTgt spid="143456"/>
                                        </p:tgtEl>
                                        <p:attrNameLst>
                                          <p:attrName>style.visibility</p:attrName>
                                        </p:attrNameLst>
                                      </p:cBhvr>
                                      <p:to>
                                        <p:strVal val="visible"/>
                                      </p:to>
                                    </p:set>
                                    <p:animEffect transition="in" filter="blinds(horizontal)">
                                      <p:cBhvr>
                                        <p:cTn id="22" dur="500"/>
                                        <p:tgtEl>
                                          <p:spTgt spid="1434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ext Box 14"/>
          <p:cNvSpPr txBox="1">
            <a:spLocks noChangeArrowheads="1"/>
          </p:cNvSpPr>
          <p:nvPr/>
        </p:nvSpPr>
        <p:spPr bwMode="auto">
          <a:xfrm>
            <a:off x="457200" y="457200"/>
            <a:ext cx="8686800" cy="1128713"/>
          </a:xfrm>
          <a:prstGeom prst="rect">
            <a:avLst/>
          </a:prstGeom>
          <a:noFill/>
          <a:ln w="9525">
            <a:noFill/>
            <a:miter lim="800000"/>
            <a:headEnd/>
            <a:tailEnd/>
          </a:ln>
        </p:spPr>
        <p:txBody>
          <a:bodyPr>
            <a:spAutoFit/>
          </a:bodyPr>
          <a:lstStyle/>
          <a:p>
            <a:r>
              <a:rPr lang="en-US" sz="4000">
                <a:solidFill>
                  <a:srgbClr val="0000FF"/>
                </a:solidFill>
              </a:rPr>
              <a:t> </a:t>
            </a:r>
            <a:r>
              <a:rPr lang="en-US" sz="2800" b="1">
                <a:solidFill>
                  <a:srgbClr val="0000FF"/>
                </a:solidFill>
              </a:rPr>
              <a:t>Bài 4: Tính diện tích miếng bìa có kích thước như hình vẽ:</a:t>
            </a:r>
          </a:p>
        </p:txBody>
      </p:sp>
      <p:grpSp>
        <p:nvGrpSpPr>
          <p:cNvPr id="18435" name="Group 13"/>
          <p:cNvGrpSpPr>
            <a:grpSpLocks/>
          </p:cNvGrpSpPr>
          <p:nvPr/>
        </p:nvGrpSpPr>
        <p:grpSpPr bwMode="auto">
          <a:xfrm>
            <a:off x="2819400" y="2286000"/>
            <a:ext cx="4419600" cy="1295400"/>
            <a:chOff x="1152" y="1824"/>
            <a:chExt cx="2784" cy="816"/>
          </a:xfrm>
        </p:grpSpPr>
        <p:sp>
          <p:nvSpPr>
            <p:cNvPr id="18442" name="Line 4"/>
            <p:cNvSpPr>
              <a:spLocks noChangeShapeType="1"/>
            </p:cNvSpPr>
            <p:nvPr/>
          </p:nvSpPr>
          <p:spPr bwMode="auto">
            <a:xfrm>
              <a:off x="1152" y="1824"/>
              <a:ext cx="0" cy="816"/>
            </a:xfrm>
            <a:prstGeom prst="line">
              <a:avLst/>
            </a:prstGeom>
            <a:noFill/>
            <a:ln w="57150">
              <a:solidFill>
                <a:srgbClr val="0000FF"/>
              </a:solidFill>
              <a:round/>
              <a:headEnd/>
              <a:tailEnd/>
            </a:ln>
          </p:spPr>
          <p:txBody>
            <a:bodyPr>
              <a:spAutoFit/>
            </a:bodyPr>
            <a:lstStyle/>
            <a:p>
              <a:endParaRPr lang="en-US"/>
            </a:p>
          </p:txBody>
        </p:sp>
        <p:sp>
          <p:nvSpPr>
            <p:cNvPr id="18443" name="Line 5"/>
            <p:cNvSpPr>
              <a:spLocks noChangeShapeType="1"/>
            </p:cNvSpPr>
            <p:nvPr/>
          </p:nvSpPr>
          <p:spPr bwMode="auto">
            <a:xfrm>
              <a:off x="3936" y="1824"/>
              <a:ext cx="0" cy="816"/>
            </a:xfrm>
            <a:prstGeom prst="line">
              <a:avLst/>
            </a:prstGeom>
            <a:noFill/>
            <a:ln w="57150">
              <a:solidFill>
                <a:srgbClr val="0000FF"/>
              </a:solidFill>
              <a:round/>
              <a:headEnd/>
              <a:tailEnd/>
            </a:ln>
          </p:spPr>
          <p:txBody>
            <a:bodyPr>
              <a:spAutoFit/>
            </a:bodyPr>
            <a:lstStyle/>
            <a:p>
              <a:endParaRPr lang="en-US"/>
            </a:p>
          </p:txBody>
        </p:sp>
        <p:sp>
          <p:nvSpPr>
            <p:cNvPr id="18444" name="Line 6"/>
            <p:cNvSpPr>
              <a:spLocks noChangeShapeType="1"/>
            </p:cNvSpPr>
            <p:nvPr/>
          </p:nvSpPr>
          <p:spPr bwMode="auto">
            <a:xfrm flipH="1" flipV="1">
              <a:off x="1152" y="2640"/>
              <a:ext cx="2784" cy="0"/>
            </a:xfrm>
            <a:prstGeom prst="line">
              <a:avLst/>
            </a:prstGeom>
            <a:noFill/>
            <a:ln w="57150">
              <a:solidFill>
                <a:srgbClr val="0000FF"/>
              </a:solidFill>
              <a:round/>
              <a:headEnd/>
              <a:tailEnd/>
            </a:ln>
          </p:spPr>
          <p:txBody>
            <a:bodyPr>
              <a:spAutoFit/>
            </a:bodyPr>
            <a:lstStyle/>
            <a:p>
              <a:endParaRPr lang="en-US"/>
            </a:p>
          </p:txBody>
        </p:sp>
        <p:sp>
          <p:nvSpPr>
            <p:cNvPr id="18445" name="Line 7"/>
            <p:cNvSpPr>
              <a:spLocks noChangeShapeType="1"/>
            </p:cNvSpPr>
            <p:nvPr/>
          </p:nvSpPr>
          <p:spPr bwMode="auto">
            <a:xfrm flipH="1">
              <a:off x="2784" y="1824"/>
              <a:ext cx="1152" cy="0"/>
            </a:xfrm>
            <a:prstGeom prst="line">
              <a:avLst/>
            </a:prstGeom>
            <a:noFill/>
            <a:ln w="57150">
              <a:solidFill>
                <a:srgbClr val="0000FF"/>
              </a:solidFill>
              <a:round/>
              <a:headEnd/>
              <a:tailEnd/>
            </a:ln>
          </p:spPr>
          <p:txBody>
            <a:bodyPr>
              <a:spAutoFit/>
            </a:bodyPr>
            <a:lstStyle/>
            <a:p>
              <a:endParaRPr lang="en-US"/>
            </a:p>
          </p:txBody>
        </p:sp>
        <p:sp>
          <p:nvSpPr>
            <p:cNvPr id="18446" name="Line 8"/>
            <p:cNvSpPr>
              <a:spLocks noChangeShapeType="1"/>
            </p:cNvSpPr>
            <p:nvPr/>
          </p:nvSpPr>
          <p:spPr bwMode="auto">
            <a:xfrm flipH="1">
              <a:off x="1152" y="1824"/>
              <a:ext cx="768" cy="0"/>
            </a:xfrm>
            <a:prstGeom prst="line">
              <a:avLst/>
            </a:prstGeom>
            <a:noFill/>
            <a:ln w="57150">
              <a:solidFill>
                <a:srgbClr val="0000FF"/>
              </a:solidFill>
              <a:round/>
              <a:headEnd/>
              <a:tailEnd/>
            </a:ln>
          </p:spPr>
          <p:txBody>
            <a:bodyPr>
              <a:spAutoFit/>
            </a:bodyPr>
            <a:lstStyle/>
            <a:p>
              <a:endParaRPr lang="en-US"/>
            </a:p>
          </p:txBody>
        </p:sp>
        <p:sp>
          <p:nvSpPr>
            <p:cNvPr id="18447" name="Line 9"/>
            <p:cNvSpPr>
              <a:spLocks noChangeShapeType="1"/>
            </p:cNvSpPr>
            <p:nvPr/>
          </p:nvSpPr>
          <p:spPr bwMode="auto">
            <a:xfrm flipH="1" flipV="1">
              <a:off x="1920" y="2304"/>
              <a:ext cx="864" cy="0"/>
            </a:xfrm>
            <a:prstGeom prst="line">
              <a:avLst/>
            </a:prstGeom>
            <a:noFill/>
            <a:ln w="57150">
              <a:solidFill>
                <a:srgbClr val="0000FF"/>
              </a:solidFill>
              <a:round/>
              <a:headEnd/>
              <a:tailEnd/>
            </a:ln>
          </p:spPr>
          <p:txBody>
            <a:bodyPr>
              <a:spAutoFit/>
            </a:bodyPr>
            <a:lstStyle/>
            <a:p>
              <a:endParaRPr lang="en-US"/>
            </a:p>
          </p:txBody>
        </p:sp>
        <p:sp>
          <p:nvSpPr>
            <p:cNvPr id="18448" name="Line 10"/>
            <p:cNvSpPr>
              <a:spLocks noChangeShapeType="1"/>
            </p:cNvSpPr>
            <p:nvPr/>
          </p:nvSpPr>
          <p:spPr bwMode="auto">
            <a:xfrm flipH="1" flipV="1">
              <a:off x="1920" y="1824"/>
              <a:ext cx="0" cy="480"/>
            </a:xfrm>
            <a:prstGeom prst="line">
              <a:avLst/>
            </a:prstGeom>
            <a:noFill/>
            <a:ln w="57150">
              <a:solidFill>
                <a:srgbClr val="0000FF"/>
              </a:solidFill>
              <a:round/>
              <a:headEnd/>
              <a:tailEnd/>
            </a:ln>
          </p:spPr>
          <p:txBody>
            <a:bodyPr>
              <a:spAutoFit/>
            </a:bodyPr>
            <a:lstStyle/>
            <a:p>
              <a:endParaRPr lang="en-US"/>
            </a:p>
          </p:txBody>
        </p:sp>
        <p:sp>
          <p:nvSpPr>
            <p:cNvPr id="18449" name="Line 12"/>
            <p:cNvSpPr>
              <a:spLocks noChangeShapeType="1"/>
            </p:cNvSpPr>
            <p:nvPr/>
          </p:nvSpPr>
          <p:spPr bwMode="auto">
            <a:xfrm flipH="1" flipV="1">
              <a:off x="2784" y="1824"/>
              <a:ext cx="0" cy="480"/>
            </a:xfrm>
            <a:prstGeom prst="line">
              <a:avLst/>
            </a:prstGeom>
            <a:noFill/>
            <a:ln w="57150">
              <a:solidFill>
                <a:srgbClr val="0000FF"/>
              </a:solidFill>
              <a:round/>
              <a:headEnd/>
              <a:tailEnd/>
            </a:ln>
          </p:spPr>
          <p:txBody>
            <a:bodyPr>
              <a:spAutoFit/>
            </a:bodyPr>
            <a:lstStyle/>
            <a:p>
              <a:endParaRPr lang="en-US"/>
            </a:p>
          </p:txBody>
        </p:sp>
      </p:grpSp>
      <p:sp>
        <p:nvSpPr>
          <p:cNvPr id="18436" name="Text Box 15"/>
          <p:cNvSpPr txBox="1">
            <a:spLocks noChangeArrowheads="1"/>
          </p:cNvSpPr>
          <p:nvPr/>
        </p:nvSpPr>
        <p:spPr bwMode="auto">
          <a:xfrm>
            <a:off x="1676400" y="2743200"/>
            <a:ext cx="1066800" cy="461963"/>
          </a:xfrm>
          <a:prstGeom prst="rect">
            <a:avLst/>
          </a:prstGeom>
          <a:solidFill>
            <a:schemeClr val="bg1"/>
          </a:solidFill>
          <a:ln w="38100" algn="ctr">
            <a:solidFill>
              <a:schemeClr val="bg1"/>
            </a:solidFill>
            <a:miter lim="800000"/>
            <a:headEnd/>
            <a:tailEnd/>
          </a:ln>
        </p:spPr>
        <p:txBody>
          <a:bodyPr>
            <a:spAutoFit/>
          </a:bodyPr>
          <a:lstStyle/>
          <a:p>
            <a:r>
              <a:rPr lang="en-US" sz="2400" b="1">
                <a:solidFill>
                  <a:schemeClr val="tx1"/>
                </a:solidFill>
              </a:rPr>
              <a:t>  5cm</a:t>
            </a:r>
          </a:p>
        </p:txBody>
      </p:sp>
      <p:sp>
        <p:nvSpPr>
          <p:cNvPr id="18437" name="Text Box 16"/>
          <p:cNvSpPr txBox="1">
            <a:spLocks noChangeArrowheads="1"/>
          </p:cNvSpPr>
          <p:nvPr/>
        </p:nvSpPr>
        <p:spPr bwMode="auto">
          <a:xfrm>
            <a:off x="3048000" y="1676400"/>
            <a:ext cx="1066800" cy="461963"/>
          </a:xfrm>
          <a:prstGeom prst="rect">
            <a:avLst/>
          </a:prstGeom>
          <a:solidFill>
            <a:schemeClr val="bg1"/>
          </a:solidFill>
          <a:ln w="38100" algn="ctr">
            <a:solidFill>
              <a:schemeClr val="bg1"/>
            </a:solidFill>
            <a:miter lim="800000"/>
            <a:headEnd/>
            <a:tailEnd/>
          </a:ln>
        </p:spPr>
        <p:txBody>
          <a:bodyPr>
            <a:spAutoFit/>
          </a:bodyPr>
          <a:lstStyle/>
          <a:p>
            <a:r>
              <a:rPr lang="en-US" sz="2400" b="1">
                <a:solidFill>
                  <a:schemeClr val="tx1"/>
                </a:solidFill>
              </a:rPr>
              <a:t>4cm</a:t>
            </a:r>
          </a:p>
        </p:txBody>
      </p:sp>
      <p:sp>
        <p:nvSpPr>
          <p:cNvPr id="18438" name="Text Box 17"/>
          <p:cNvSpPr txBox="1">
            <a:spLocks noChangeArrowheads="1"/>
          </p:cNvSpPr>
          <p:nvPr/>
        </p:nvSpPr>
        <p:spPr bwMode="auto">
          <a:xfrm>
            <a:off x="5867400" y="1676400"/>
            <a:ext cx="1066800" cy="461963"/>
          </a:xfrm>
          <a:prstGeom prst="rect">
            <a:avLst/>
          </a:prstGeom>
          <a:solidFill>
            <a:schemeClr val="bg1"/>
          </a:solidFill>
          <a:ln w="38100" algn="ctr">
            <a:solidFill>
              <a:schemeClr val="bg1"/>
            </a:solidFill>
            <a:miter lim="800000"/>
            <a:headEnd/>
            <a:tailEnd/>
          </a:ln>
        </p:spPr>
        <p:txBody>
          <a:bodyPr>
            <a:spAutoFit/>
          </a:bodyPr>
          <a:lstStyle/>
          <a:p>
            <a:r>
              <a:rPr lang="en-US" sz="2400" b="1">
                <a:solidFill>
                  <a:schemeClr val="tx1"/>
                </a:solidFill>
              </a:rPr>
              <a:t>6cm</a:t>
            </a:r>
          </a:p>
        </p:txBody>
      </p:sp>
      <p:sp>
        <p:nvSpPr>
          <p:cNvPr id="18439" name="Text Box 18"/>
          <p:cNvSpPr txBox="1">
            <a:spLocks noChangeArrowheads="1"/>
          </p:cNvSpPr>
          <p:nvPr/>
        </p:nvSpPr>
        <p:spPr bwMode="auto">
          <a:xfrm>
            <a:off x="4495800" y="2362200"/>
            <a:ext cx="838200" cy="461963"/>
          </a:xfrm>
          <a:prstGeom prst="rect">
            <a:avLst/>
          </a:prstGeom>
          <a:solidFill>
            <a:schemeClr val="bg1"/>
          </a:solidFill>
          <a:ln w="38100" algn="ctr">
            <a:solidFill>
              <a:schemeClr val="bg1"/>
            </a:solidFill>
            <a:miter lim="800000"/>
            <a:headEnd/>
            <a:tailEnd/>
          </a:ln>
        </p:spPr>
        <p:txBody>
          <a:bodyPr>
            <a:spAutoFit/>
          </a:bodyPr>
          <a:lstStyle/>
          <a:p>
            <a:r>
              <a:rPr lang="en-US" sz="2400" b="1">
                <a:solidFill>
                  <a:schemeClr val="tx1"/>
                </a:solidFill>
              </a:rPr>
              <a:t>3cm</a:t>
            </a:r>
          </a:p>
        </p:txBody>
      </p:sp>
      <p:sp>
        <p:nvSpPr>
          <p:cNvPr id="18440" name="Text Box 19"/>
          <p:cNvSpPr txBox="1">
            <a:spLocks noChangeArrowheads="1"/>
          </p:cNvSpPr>
          <p:nvPr/>
        </p:nvSpPr>
        <p:spPr bwMode="auto">
          <a:xfrm>
            <a:off x="4419600" y="3657600"/>
            <a:ext cx="1295400" cy="461963"/>
          </a:xfrm>
          <a:prstGeom prst="rect">
            <a:avLst/>
          </a:prstGeom>
          <a:solidFill>
            <a:schemeClr val="bg1"/>
          </a:solidFill>
          <a:ln w="38100" algn="ctr">
            <a:solidFill>
              <a:schemeClr val="bg1"/>
            </a:solidFill>
            <a:miter lim="800000"/>
            <a:headEnd/>
            <a:tailEnd/>
          </a:ln>
        </p:spPr>
        <p:txBody>
          <a:bodyPr>
            <a:spAutoFit/>
          </a:bodyPr>
          <a:lstStyle/>
          <a:p>
            <a:r>
              <a:rPr lang="en-US" sz="2400" b="1">
                <a:solidFill>
                  <a:schemeClr val="tx1"/>
                </a:solidFill>
              </a:rPr>
              <a:t>15cm</a:t>
            </a:r>
          </a:p>
        </p:txBody>
      </p:sp>
      <p:sp>
        <p:nvSpPr>
          <p:cNvPr id="171028" name="Line 20"/>
          <p:cNvSpPr>
            <a:spLocks noChangeShapeType="1"/>
          </p:cNvSpPr>
          <p:nvPr/>
        </p:nvSpPr>
        <p:spPr bwMode="auto">
          <a:xfrm>
            <a:off x="4114800" y="2286000"/>
            <a:ext cx="1219200" cy="0"/>
          </a:xfrm>
          <a:prstGeom prst="line">
            <a:avLst/>
          </a:prstGeom>
          <a:noFill/>
          <a:ln w="38100">
            <a:solidFill>
              <a:srgbClr val="FF3300"/>
            </a:solidFill>
            <a:prstDash val="dash"/>
            <a:round/>
            <a:headEnd/>
            <a:tailEnd/>
          </a:ln>
        </p:spPr>
        <p:txBody>
          <a:bodyPr>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1028"/>
                                        </p:tgtEl>
                                        <p:attrNameLst>
                                          <p:attrName>style.visibility</p:attrName>
                                        </p:attrNameLst>
                                      </p:cBhvr>
                                      <p:to>
                                        <p:strVal val="visible"/>
                                      </p:to>
                                    </p:set>
                                    <p:animEffect transition="in" filter="checkerboard(across)">
                                      <p:cBhvr>
                                        <p:cTn id="7" dur="500"/>
                                        <p:tgtEl>
                                          <p:spTgt spid="17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28"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4" name="Text Box 5"/>
          <p:cNvSpPr txBox="1">
            <a:spLocks noChangeArrowheads="1"/>
          </p:cNvSpPr>
          <p:nvPr/>
        </p:nvSpPr>
        <p:spPr bwMode="auto">
          <a:xfrm>
            <a:off x="990600" y="762000"/>
            <a:ext cx="7239000" cy="5702300"/>
          </a:xfrm>
          <a:prstGeom prst="rect">
            <a:avLst/>
          </a:prstGeom>
          <a:noFill/>
          <a:ln w="38100" algn="ctr">
            <a:noFill/>
            <a:miter lim="800000"/>
            <a:headEnd/>
            <a:tailEnd/>
          </a:ln>
        </p:spPr>
        <p:txBody>
          <a:bodyPr>
            <a:spAutoFit/>
          </a:bodyPr>
          <a:lstStyle/>
          <a:p>
            <a:pPr algn="ctr"/>
            <a:r>
              <a:rPr lang="en-US" sz="3200" b="1" u="sng">
                <a:solidFill>
                  <a:schemeClr val="tx1"/>
                </a:solidFill>
              </a:rPr>
              <a:t>Giải</a:t>
            </a:r>
          </a:p>
          <a:p>
            <a:r>
              <a:rPr lang="en-US" sz="3200" b="1">
                <a:solidFill>
                  <a:schemeClr val="tx1"/>
                </a:solidFill>
              </a:rPr>
              <a:t>Diện tích hình chữ nhật lớn:</a:t>
            </a:r>
          </a:p>
          <a:p>
            <a:r>
              <a:rPr lang="en-US" sz="3200" b="1">
                <a:solidFill>
                  <a:schemeClr val="tx1"/>
                </a:solidFill>
              </a:rPr>
              <a:t>	15 x 5 = 75 (           )</a:t>
            </a:r>
          </a:p>
          <a:p>
            <a:r>
              <a:rPr lang="en-US" sz="3200" b="1">
                <a:solidFill>
                  <a:schemeClr val="tx1"/>
                </a:solidFill>
              </a:rPr>
              <a:t>Diện tích hình chữ nhật nhỏ:</a:t>
            </a:r>
          </a:p>
          <a:p>
            <a:r>
              <a:rPr lang="en-US" sz="3200" b="1">
                <a:solidFill>
                  <a:schemeClr val="tx1"/>
                </a:solidFill>
              </a:rPr>
              <a:t>	3 x ( 15 – 4 – 6  ) =15 (          ) </a:t>
            </a:r>
          </a:p>
          <a:p>
            <a:r>
              <a:rPr lang="en-US" sz="3200" b="1">
                <a:solidFill>
                  <a:schemeClr val="tx1"/>
                </a:solidFill>
              </a:rPr>
              <a:t>Diện tích miếng bìa:</a:t>
            </a:r>
          </a:p>
          <a:p>
            <a:r>
              <a:rPr lang="en-US" sz="3200" b="1">
                <a:solidFill>
                  <a:schemeClr val="tx1"/>
                </a:solidFill>
              </a:rPr>
              <a:t>	75 - 15   =  60              </a:t>
            </a:r>
          </a:p>
          <a:p>
            <a:r>
              <a:rPr lang="en-US" sz="3200" b="1">
                <a:solidFill>
                  <a:schemeClr val="tx1"/>
                </a:solidFill>
              </a:rPr>
              <a:t>		Đáp số: 60</a:t>
            </a:r>
          </a:p>
        </p:txBody>
      </p:sp>
      <p:graphicFrame>
        <p:nvGraphicFramePr>
          <p:cNvPr id="7170" name="Object 6"/>
          <p:cNvGraphicFramePr>
            <a:graphicFrameLocks noChangeAspect="1"/>
          </p:cNvGraphicFramePr>
          <p:nvPr>
            <p:ph sz="half" idx="1"/>
          </p:nvPr>
        </p:nvGraphicFramePr>
        <p:xfrm>
          <a:off x="4724400" y="2286000"/>
          <a:ext cx="620713" cy="444500"/>
        </p:xfrm>
        <a:graphic>
          <a:graphicData uri="http://schemas.openxmlformats.org/presentationml/2006/ole">
            <p:oleObj spid="_x0000_s7170" name="Equation" r:id="rId3" imgW="355446" imgH="279279" progId="Equation.3">
              <p:embed/>
            </p:oleObj>
          </a:graphicData>
        </a:graphic>
      </p:graphicFrame>
      <p:graphicFrame>
        <p:nvGraphicFramePr>
          <p:cNvPr id="7171" name="Object 7"/>
          <p:cNvGraphicFramePr>
            <a:graphicFrameLocks noChangeAspect="1"/>
          </p:cNvGraphicFramePr>
          <p:nvPr>
            <p:ph sz="quarter" idx="4294967295"/>
          </p:nvPr>
        </p:nvGraphicFramePr>
        <p:xfrm>
          <a:off x="6350000" y="3733800"/>
          <a:ext cx="584200" cy="431800"/>
        </p:xfrm>
        <a:graphic>
          <a:graphicData uri="http://schemas.openxmlformats.org/presentationml/2006/ole">
            <p:oleObj spid="_x0000_s7171" name="Equation" r:id="rId4" imgW="355446" imgH="279279" progId="Equation.3">
              <p:embed/>
            </p:oleObj>
          </a:graphicData>
        </a:graphic>
      </p:graphicFrame>
      <p:graphicFrame>
        <p:nvGraphicFramePr>
          <p:cNvPr id="7172" name="Object 8"/>
          <p:cNvGraphicFramePr>
            <a:graphicFrameLocks noChangeAspect="1"/>
          </p:cNvGraphicFramePr>
          <p:nvPr/>
        </p:nvGraphicFramePr>
        <p:xfrm>
          <a:off x="4572000" y="5181600"/>
          <a:ext cx="685800" cy="457200"/>
        </p:xfrm>
        <a:graphic>
          <a:graphicData uri="http://schemas.openxmlformats.org/presentationml/2006/ole">
            <p:oleObj spid="_x0000_s7172" name="Equation" r:id="rId5" imgW="355446" imgH="279279" progId="Equation.3">
              <p:embed/>
            </p:oleObj>
          </a:graphicData>
        </a:graphic>
      </p:graphicFrame>
      <p:graphicFrame>
        <p:nvGraphicFramePr>
          <p:cNvPr id="7173" name="Object 11"/>
          <p:cNvGraphicFramePr>
            <a:graphicFrameLocks noChangeAspect="1"/>
          </p:cNvGraphicFramePr>
          <p:nvPr/>
        </p:nvGraphicFramePr>
        <p:xfrm>
          <a:off x="5029200" y="5867400"/>
          <a:ext cx="685800" cy="457200"/>
        </p:xfrm>
        <a:graphic>
          <a:graphicData uri="http://schemas.openxmlformats.org/presentationml/2006/ole">
            <p:oleObj spid="_x0000_s7173" name="Equation" r:id="rId6" imgW="355446" imgH="279279"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9458" name="Picture 2" descr="LOG"/>
          <p:cNvPicPr>
            <a:picLocks noChangeAspect="1" noChangeArrowheads="1"/>
          </p:cNvPicPr>
          <p:nvPr>
            <p:ph/>
          </p:nvPr>
        </p:nvPicPr>
        <p:blipFill>
          <a:blip r:embed="rId3">
            <a:clrChange>
              <a:clrFrom>
                <a:srgbClr val="FFFFFF"/>
              </a:clrFrom>
              <a:clrTo>
                <a:srgbClr val="FFFFFF">
                  <a:alpha val="0"/>
                </a:srgbClr>
              </a:clrTo>
            </a:clrChange>
          </a:blip>
          <a:srcRect/>
          <a:stretch>
            <a:fillRect/>
          </a:stretch>
        </p:blipFill>
        <p:spPr>
          <a:xfrm>
            <a:off x="0" y="2563813"/>
            <a:ext cx="9144000" cy="4294187"/>
          </a:xfrm>
          <a:noFill/>
        </p:spPr>
      </p:pic>
      <p:pic>
        <p:nvPicPr>
          <p:cNvPr id="19459" name="Picture 3" descr="j0232133"/>
          <p:cNvPicPr>
            <a:picLocks noChangeAspect="1" noChangeArrowheads="1"/>
          </p:cNvPicPr>
          <p:nvPr/>
        </p:nvPicPr>
        <p:blipFill>
          <a:blip r:embed="rId4"/>
          <a:srcRect/>
          <a:stretch>
            <a:fillRect/>
          </a:stretch>
        </p:blipFill>
        <p:spPr bwMode="auto">
          <a:xfrm>
            <a:off x="3200400" y="2590800"/>
            <a:ext cx="2651125" cy="3352800"/>
          </a:xfrm>
          <a:prstGeom prst="rect">
            <a:avLst/>
          </a:prstGeom>
          <a:noFill/>
          <a:ln w="9525">
            <a:noFill/>
            <a:miter lim="800000"/>
            <a:headEnd/>
            <a:tailEnd/>
          </a:ln>
        </p:spPr>
      </p:pic>
      <p:pic>
        <p:nvPicPr>
          <p:cNvPr id="19460" name="Picture 4" descr="aqua_real"/>
          <p:cNvPicPr>
            <a:picLocks noChangeAspect="1" noChangeArrowheads="1"/>
          </p:cNvPicPr>
          <p:nvPr/>
        </p:nvPicPr>
        <p:blipFill>
          <a:blip r:embed="rId5">
            <a:clrChange>
              <a:clrFrom>
                <a:srgbClr val="FBFFFE"/>
              </a:clrFrom>
              <a:clrTo>
                <a:srgbClr val="FBFFFE">
                  <a:alpha val="0"/>
                </a:srgbClr>
              </a:clrTo>
            </a:clrChange>
          </a:blip>
          <a:srcRect/>
          <a:stretch>
            <a:fillRect/>
          </a:stretch>
        </p:blipFill>
        <p:spPr bwMode="auto">
          <a:xfrm>
            <a:off x="533400" y="2590800"/>
            <a:ext cx="2895600" cy="2308225"/>
          </a:xfrm>
          <a:prstGeom prst="rect">
            <a:avLst/>
          </a:prstGeom>
          <a:noFill/>
          <a:ln w="9525">
            <a:noFill/>
            <a:miter lim="800000"/>
            <a:headEnd/>
            <a:tailEnd/>
          </a:ln>
        </p:spPr>
      </p:pic>
      <p:sp>
        <p:nvSpPr>
          <p:cNvPr id="19461" name="Text Box 5"/>
          <p:cNvSpPr txBox="1">
            <a:spLocks noChangeArrowheads="1"/>
          </p:cNvSpPr>
          <p:nvPr/>
        </p:nvSpPr>
        <p:spPr bwMode="auto">
          <a:xfrm>
            <a:off x="5562600" y="609600"/>
            <a:ext cx="2514600" cy="336550"/>
          </a:xfrm>
          <a:prstGeom prst="rect">
            <a:avLst/>
          </a:prstGeom>
          <a:noFill/>
          <a:ln w="38100" algn="ctr">
            <a:noFill/>
            <a:miter lim="800000"/>
            <a:headEnd/>
            <a:tailEnd/>
          </a:ln>
        </p:spPr>
        <p:txBody>
          <a:bodyPr>
            <a:spAutoFit/>
          </a:bodyPr>
          <a:lstStyle/>
          <a:p>
            <a:endParaRPr lang="en-US">
              <a:solidFill>
                <a:srgbClr val="FFFF99"/>
              </a:solidFill>
            </a:endParaRPr>
          </a:p>
        </p:txBody>
      </p:sp>
      <p:grpSp>
        <p:nvGrpSpPr>
          <p:cNvPr id="2" name="Group 6"/>
          <p:cNvGrpSpPr>
            <a:grpSpLocks/>
          </p:cNvGrpSpPr>
          <p:nvPr/>
        </p:nvGrpSpPr>
        <p:grpSpPr bwMode="auto">
          <a:xfrm>
            <a:off x="4343400" y="0"/>
            <a:ext cx="4800600" cy="3276600"/>
            <a:chOff x="2736" y="0"/>
            <a:chExt cx="3024" cy="2064"/>
          </a:xfrm>
        </p:grpSpPr>
        <p:sp>
          <p:nvSpPr>
            <p:cNvPr id="19463" name="AutoShape 7"/>
            <p:cNvSpPr>
              <a:spLocks noChangeArrowheads="1"/>
            </p:cNvSpPr>
            <p:nvPr/>
          </p:nvSpPr>
          <p:spPr bwMode="auto">
            <a:xfrm>
              <a:off x="2736" y="0"/>
              <a:ext cx="3024" cy="2064"/>
            </a:xfrm>
            <a:prstGeom prst="cloudCallout">
              <a:avLst>
                <a:gd name="adj1" fmla="val -52347"/>
                <a:gd name="adj2" fmla="val 41134"/>
              </a:avLst>
            </a:prstGeom>
            <a:solidFill>
              <a:schemeClr val="bg1"/>
            </a:solidFill>
            <a:ln w="9525">
              <a:solidFill>
                <a:schemeClr val="tx1"/>
              </a:solidFill>
              <a:round/>
              <a:headEnd/>
              <a:tailEnd/>
            </a:ln>
          </p:spPr>
          <p:txBody>
            <a:bodyPr/>
            <a:lstStyle/>
            <a:p>
              <a:pPr algn="r">
                <a:spcBef>
                  <a:spcPct val="0"/>
                </a:spcBef>
              </a:pPr>
              <a:endParaRPr lang="en-US" sz="1800">
                <a:solidFill>
                  <a:srgbClr val="FF0000"/>
                </a:solidFill>
              </a:endParaRPr>
            </a:p>
          </p:txBody>
        </p:sp>
        <p:grpSp>
          <p:nvGrpSpPr>
            <p:cNvPr id="19464" name="Group 8"/>
            <p:cNvGrpSpPr>
              <a:grpSpLocks/>
            </p:cNvGrpSpPr>
            <p:nvPr/>
          </p:nvGrpSpPr>
          <p:grpSpPr bwMode="auto">
            <a:xfrm>
              <a:off x="3072" y="384"/>
              <a:ext cx="2256" cy="1248"/>
              <a:chOff x="3120" y="336"/>
              <a:chExt cx="2256" cy="1248"/>
            </a:xfrm>
          </p:grpSpPr>
          <p:sp>
            <p:nvSpPr>
              <p:cNvPr id="19466" name="WordArt 9"/>
              <p:cNvSpPr>
                <a:spLocks noChangeArrowheads="1" noChangeShapeType="1" noTextEdit="1"/>
              </p:cNvSpPr>
              <p:nvPr/>
            </p:nvSpPr>
            <p:spPr bwMode="auto">
              <a:xfrm>
                <a:off x="3312" y="336"/>
                <a:ext cx="2064" cy="1248"/>
              </a:xfrm>
              <a:prstGeom prst="rect">
                <a:avLst/>
              </a:prstGeom>
            </p:spPr>
            <p:txBody>
              <a:bodyPr wrap="none" fromWordArt="1">
                <a:prstTxWarp prst="textPlain">
                  <a:avLst>
                    <a:gd name="adj" fmla="val 50000"/>
                  </a:avLst>
                </a:prstTxWarp>
              </a:bodyPr>
              <a:lstStyle/>
              <a:p>
                <a:pPr algn="ctr"/>
                <a:endParaRPr lang="en-US" sz="1800" b="1" kern="10">
                  <a:ln w="9525">
                    <a:noFill/>
                    <a:round/>
                    <a:headEnd/>
                    <a:tailEnd/>
                  </a:ln>
                  <a:solidFill>
                    <a:srgbClr val="FF0000"/>
                  </a:solidFill>
                  <a:effectLst>
                    <a:prstShdw prst="shdw17" dist="17961" dir="13500000">
                      <a:srgbClr val="990000"/>
                    </a:prstShdw>
                  </a:effectLst>
                  <a:latin typeface="Arial"/>
                  <a:cs typeface="Arial"/>
                </a:endParaRPr>
              </a:p>
              <a:p>
                <a:pPr algn="ctr"/>
                <a:r>
                  <a:rPr lang="en-US" sz="1800" b="1" kern="10">
                    <a:ln w="9525">
                      <a:noFill/>
                      <a:round/>
                      <a:headEnd/>
                      <a:tailEnd/>
                    </a:ln>
                    <a:solidFill>
                      <a:srgbClr val="FF0000"/>
                    </a:solidFill>
                    <a:effectLst>
                      <a:prstShdw prst="shdw17" dist="17961" dir="13500000">
                        <a:srgbClr val="990000"/>
                      </a:prstShdw>
                    </a:effectLst>
                    <a:latin typeface="Arial"/>
                    <a:cs typeface="Arial"/>
                  </a:rPr>
                  <a:t> CỦNG CỐ</a:t>
                </a:r>
              </a:p>
            </p:txBody>
          </p:sp>
          <p:sp>
            <p:nvSpPr>
              <p:cNvPr id="19467" name="WordArt 10"/>
              <p:cNvSpPr>
                <a:spLocks noChangeArrowheads="1" noChangeShapeType="1" noTextEdit="1"/>
              </p:cNvSpPr>
              <p:nvPr/>
            </p:nvSpPr>
            <p:spPr bwMode="auto">
              <a:xfrm>
                <a:off x="3120" y="336"/>
                <a:ext cx="1482" cy="342"/>
              </a:xfrm>
              <a:prstGeom prst="rect">
                <a:avLst/>
              </a:prstGeom>
            </p:spPr>
            <p:txBody>
              <a:bodyPr wrap="none" fromWordArt="1">
                <a:prstTxWarp prst="textPlain">
                  <a:avLst>
                    <a:gd name="adj" fmla="val 50000"/>
                  </a:avLst>
                </a:prstTxWarp>
              </a:bodyPr>
              <a:lstStyle/>
              <a:p>
                <a:pPr algn="ctr"/>
                <a:r>
                  <a:rPr lang="vi-VN"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Hoạt động 3:</a:t>
                </a:r>
                <a:endPar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p:txBody>
          </p:sp>
        </p:grpSp>
        <p:sp>
          <p:nvSpPr>
            <p:cNvPr id="19465" name="Line 11"/>
            <p:cNvSpPr>
              <a:spLocks noChangeShapeType="1"/>
            </p:cNvSpPr>
            <p:nvPr/>
          </p:nvSpPr>
          <p:spPr bwMode="auto">
            <a:xfrm>
              <a:off x="3072" y="720"/>
              <a:ext cx="1440" cy="0"/>
            </a:xfrm>
            <a:prstGeom prst="line">
              <a:avLst/>
            </a:prstGeom>
            <a:noFill/>
            <a:ln w="38100">
              <a:solidFill>
                <a:srgbClr val="3333FF"/>
              </a:solidFill>
              <a:round/>
              <a:headEnd/>
              <a:tailEnd/>
            </a:ln>
          </p:spPr>
          <p:txBody>
            <a:bodyPr>
              <a:spAutoFit/>
            </a:bodyPr>
            <a:lstStyle/>
            <a:p>
              <a:endParaRPr lang="en-US"/>
            </a:p>
          </p:txBody>
        </p:sp>
      </p:gr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mph" presetSubtype="0" repeatCount="5000" fill="hold" nodeType="clickEffect">
                                  <p:stCondLst>
                                    <p:cond delay="0"/>
                                  </p:stCondLst>
                                  <p:childTnLst>
                                    <p:anim calcmode="discrete" valueType="str">
                                      <p:cBhvr>
                                        <p:cTn id="6" dur="1000" fill="hold"/>
                                        <p:tgtEl>
                                          <p:spTgt spid="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203" name="Rectangle 2"/>
          <p:cNvSpPr>
            <a:spLocks noGrp="1" noChangeArrowheads="1"/>
          </p:cNvSpPr>
          <p:nvPr>
            <p:ph type="title" sz="quarter"/>
          </p:nvPr>
        </p:nvSpPr>
        <p:spPr>
          <a:xfrm>
            <a:off x="76200" y="76200"/>
            <a:ext cx="8569325" cy="1216025"/>
          </a:xfrm>
        </p:spPr>
        <p:txBody>
          <a:bodyPr/>
          <a:lstStyle/>
          <a:p>
            <a:pPr eaLnBrk="1" hangingPunct="1"/>
            <a:r>
              <a:rPr lang="en-US" sz="3000" b="1" smtClean="0">
                <a:solidFill>
                  <a:srgbClr val="000099"/>
                </a:solidFill>
                <a:latin typeface="Arial" charset="0"/>
              </a:rPr>
              <a:t>1/Sắp xếp các đơn vị đo theo thứ tự tăng dần:</a:t>
            </a:r>
            <a:r>
              <a:rPr lang="en-US" sz="4200" smtClean="0">
                <a:solidFill>
                  <a:srgbClr val="000099"/>
                </a:solidFill>
                <a:latin typeface="Arial" charset="0"/>
              </a:rPr>
              <a:t> </a:t>
            </a:r>
          </a:p>
        </p:txBody>
      </p:sp>
      <p:graphicFrame>
        <p:nvGraphicFramePr>
          <p:cNvPr id="8194" name="Object 68"/>
          <p:cNvGraphicFramePr>
            <a:graphicFrameLocks noChangeAspect="1"/>
          </p:cNvGraphicFramePr>
          <p:nvPr>
            <p:ph sz="quarter" idx="1"/>
          </p:nvPr>
        </p:nvGraphicFramePr>
        <p:xfrm>
          <a:off x="381000" y="2438400"/>
          <a:ext cx="1023938" cy="866775"/>
        </p:xfrm>
        <a:graphic>
          <a:graphicData uri="http://schemas.openxmlformats.org/presentationml/2006/ole">
            <p:oleObj spid="_x0000_s8194" name="Equation" r:id="rId3" imgW="330200" imgH="279400" progId="Equation.3">
              <p:embed/>
            </p:oleObj>
          </a:graphicData>
        </a:graphic>
      </p:graphicFrame>
      <p:graphicFrame>
        <p:nvGraphicFramePr>
          <p:cNvPr id="8195" name="Object 61"/>
          <p:cNvGraphicFramePr>
            <a:graphicFrameLocks noChangeAspect="1"/>
          </p:cNvGraphicFramePr>
          <p:nvPr>
            <p:ph sz="quarter" idx="2"/>
          </p:nvPr>
        </p:nvGraphicFramePr>
        <p:xfrm>
          <a:off x="6548438" y="2673350"/>
          <a:ext cx="114300" cy="215900"/>
        </p:xfrm>
        <a:graphic>
          <a:graphicData uri="http://schemas.openxmlformats.org/presentationml/2006/ole">
            <p:oleObj spid="_x0000_s8195" name="Equation" r:id="rId4" imgW="114151" imgH="215619" progId="Equation.3">
              <p:embed/>
            </p:oleObj>
          </a:graphicData>
        </a:graphic>
      </p:graphicFrame>
      <p:graphicFrame>
        <p:nvGraphicFramePr>
          <p:cNvPr id="8196" name="Object 63"/>
          <p:cNvGraphicFramePr>
            <a:graphicFrameLocks noChangeAspect="1"/>
          </p:cNvGraphicFramePr>
          <p:nvPr>
            <p:ph sz="quarter" idx="3"/>
          </p:nvPr>
        </p:nvGraphicFramePr>
        <p:xfrm>
          <a:off x="2433638" y="4832350"/>
          <a:ext cx="190500" cy="317500"/>
        </p:xfrm>
        <a:graphic>
          <a:graphicData uri="http://schemas.openxmlformats.org/presentationml/2006/ole">
            <p:oleObj spid="_x0000_s8196" name="Equation" r:id="rId5" imgW="190335" imgH="317225" progId="Equation.3">
              <p:embed/>
            </p:oleObj>
          </a:graphicData>
        </a:graphic>
      </p:graphicFrame>
      <p:sp>
        <p:nvSpPr>
          <p:cNvPr id="8204" name="Text Box 48"/>
          <p:cNvSpPr txBox="1">
            <a:spLocks noChangeArrowheads="1"/>
          </p:cNvSpPr>
          <p:nvPr/>
        </p:nvSpPr>
        <p:spPr bwMode="auto">
          <a:xfrm>
            <a:off x="228600" y="2286000"/>
            <a:ext cx="1447800" cy="1016000"/>
          </a:xfrm>
          <a:prstGeom prst="rect">
            <a:avLst/>
          </a:prstGeom>
          <a:noFill/>
          <a:ln w="76200" algn="ctr">
            <a:solidFill>
              <a:srgbClr val="FF3300"/>
            </a:solidFill>
            <a:miter lim="800000"/>
            <a:headEnd/>
            <a:tailEnd/>
          </a:ln>
        </p:spPr>
        <p:txBody>
          <a:bodyPr>
            <a:spAutoFit/>
          </a:bodyPr>
          <a:lstStyle/>
          <a:p>
            <a:r>
              <a:rPr lang="en-US" sz="2400" b="1"/>
              <a:t>  </a:t>
            </a:r>
          </a:p>
          <a:p>
            <a:endParaRPr lang="en-US" sz="2400" b="1">
              <a:solidFill>
                <a:schemeClr val="tx1"/>
              </a:solidFill>
            </a:endParaRPr>
          </a:p>
        </p:txBody>
      </p:sp>
      <p:sp>
        <p:nvSpPr>
          <p:cNvPr id="8205" name="Text Box 66"/>
          <p:cNvSpPr txBox="1">
            <a:spLocks noChangeArrowheads="1"/>
          </p:cNvSpPr>
          <p:nvPr/>
        </p:nvSpPr>
        <p:spPr bwMode="auto">
          <a:xfrm>
            <a:off x="2057400" y="2286000"/>
            <a:ext cx="1752600" cy="1016000"/>
          </a:xfrm>
          <a:prstGeom prst="rect">
            <a:avLst/>
          </a:prstGeom>
          <a:noFill/>
          <a:ln w="76200" algn="ctr">
            <a:solidFill>
              <a:srgbClr val="FF3300"/>
            </a:solidFill>
            <a:miter lim="800000"/>
            <a:headEnd/>
            <a:tailEnd/>
          </a:ln>
        </p:spPr>
        <p:txBody>
          <a:bodyPr>
            <a:spAutoFit/>
          </a:bodyPr>
          <a:lstStyle/>
          <a:p>
            <a:r>
              <a:rPr lang="en-US" sz="2400" b="1"/>
              <a:t>  </a:t>
            </a:r>
          </a:p>
          <a:p>
            <a:endParaRPr lang="en-US" sz="2400" b="1">
              <a:solidFill>
                <a:schemeClr val="tx1"/>
              </a:solidFill>
            </a:endParaRPr>
          </a:p>
        </p:txBody>
      </p:sp>
      <p:graphicFrame>
        <p:nvGraphicFramePr>
          <p:cNvPr id="8197" name="Object 67"/>
          <p:cNvGraphicFramePr>
            <a:graphicFrameLocks noChangeAspect="1"/>
          </p:cNvGraphicFramePr>
          <p:nvPr/>
        </p:nvGraphicFramePr>
        <p:xfrm>
          <a:off x="3505200" y="3962400"/>
          <a:ext cx="341313" cy="490538"/>
        </p:xfrm>
        <a:graphic>
          <a:graphicData uri="http://schemas.openxmlformats.org/presentationml/2006/ole">
            <p:oleObj spid="_x0000_s8197" name="Equation" r:id="rId6" imgW="114151" imgH="215619" progId="Equation.3">
              <p:embed/>
            </p:oleObj>
          </a:graphicData>
        </a:graphic>
      </p:graphicFrame>
      <p:graphicFrame>
        <p:nvGraphicFramePr>
          <p:cNvPr id="8198" name="Object 73"/>
          <p:cNvGraphicFramePr>
            <a:graphicFrameLocks noChangeAspect="1"/>
          </p:cNvGraphicFramePr>
          <p:nvPr/>
        </p:nvGraphicFramePr>
        <p:xfrm>
          <a:off x="5780088" y="4137025"/>
          <a:ext cx="401637" cy="669925"/>
        </p:xfrm>
        <a:graphic>
          <a:graphicData uri="http://schemas.openxmlformats.org/presentationml/2006/ole">
            <p:oleObj spid="_x0000_s8198" name="Equation" r:id="rId7" imgW="114151" imgH="215619" progId="Equation.3">
              <p:embed/>
            </p:oleObj>
          </a:graphicData>
        </a:graphic>
      </p:graphicFrame>
      <p:graphicFrame>
        <p:nvGraphicFramePr>
          <p:cNvPr id="8199" name="Object 74"/>
          <p:cNvGraphicFramePr>
            <a:graphicFrameLocks noChangeAspect="1"/>
          </p:cNvGraphicFramePr>
          <p:nvPr>
            <p:ph sz="quarter" idx="4"/>
          </p:nvPr>
        </p:nvGraphicFramePr>
        <p:xfrm>
          <a:off x="2133600" y="2514600"/>
          <a:ext cx="1600200" cy="762000"/>
        </p:xfrm>
        <a:graphic>
          <a:graphicData uri="http://schemas.openxmlformats.org/presentationml/2006/ole">
            <p:oleObj spid="_x0000_s8199" name="Equation" r:id="rId8" imgW="571252" imgH="279279" progId="Equation.3">
              <p:embed/>
            </p:oleObj>
          </a:graphicData>
        </a:graphic>
      </p:graphicFrame>
      <p:sp>
        <p:nvSpPr>
          <p:cNvPr id="8206" name="Text Box 76"/>
          <p:cNvSpPr txBox="1">
            <a:spLocks noChangeArrowheads="1"/>
          </p:cNvSpPr>
          <p:nvPr/>
        </p:nvSpPr>
        <p:spPr bwMode="auto">
          <a:xfrm>
            <a:off x="4419600" y="2286000"/>
            <a:ext cx="2362200" cy="1016000"/>
          </a:xfrm>
          <a:prstGeom prst="rect">
            <a:avLst/>
          </a:prstGeom>
          <a:noFill/>
          <a:ln w="76200" algn="ctr">
            <a:solidFill>
              <a:srgbClr val="FF3300"/>
            </a:solidFill>
            <a:miter lim="800000"/>
            <a:headEnd/>
            <a:tailEnd/>
          </a:ln>
        </p:spPr>
        <p:txBody>
          <a:bodyPr>
            <a:spAutoFit/>
          </a:bodyPr>
          <a:lstStyle/>
          <a:p>
            <a:r>
              <a:rPr lang="en-US" sz="2400" b="1"/>
              <a:t>  </a:t>
            </a:r>
          </a:p>
          <a:p>
            <a:endParaRPr lang="en-US" sz="2400" b="1">
              <a:solidFill>
                <a:schemeClr val="tx1"/>
              </a:solidFill>
            </a:endParaRPr>
          </a:p>
        </p:txBody>
      </p:sp>
      <p:graphicFrame>
        <p:nvGraphicFramePr>
          <p:cNvPr id="8200" name="Object 77"/>
          <p:cNvGraphicFramePr>
            <a:graphicFrameLocks noChangeAspect="1"/>
          </p:cNvGraphicFramePr>
          <p:nvPr/>
        </p:nvGraphicFramePr>
        <p:xfrm>
          <a:off x="7192963" y="3971925"/>
          <a:ext cx="319087" cy="588963"/>
        </p:xfrm>
        <a:graphic>
          <a:graphicData uri="http://schemas.openxmlformats.org/presentationml/2006/ole">
            <p:oleObj spid="_x0000_s8200" name="Equation" r:id="rId9" imgW="114151" imgH="215619" progId="Equation.3">
              <p:embed/>
            </p:oleObj>
          </a:graphicData>
        </a:graphic>
      </p:graphicFrame>
      <p:sp>
        <p:nvSpPr>
          <p:cNvPr id="8207" name="Text Box 78"/>
          <p:cNvSpPr txBox="1">
            <a:spLocks noChangeArrowheads="1"/>
          </p:cNvSpPr>
          <p:nvPr/>
        </p:nvSpPr>
        <p:spPr bwMode="auto">
          <a:xfrm>
            <a:off x="7086600" y="2286000"/>
            <a:ext cx="1752600" cy="1016000"/>
          </a:xfrm>
          <a:prstGeom prst="rect">
            <a:avLst/>
          </a:prstGeom>
          <a:noFill/>
          <a:ln w="76200" algn="ctr">
            <a:solidFill>
              <a:srgbClr val="FF3300"/>
            </a:solidFill>
            <a:miter lim="800000"/>
            <a:headEnd/>
            <a:tailEnd/>
          </a:ln>
        </p:spPr>
        <p:txBody>
          <a:bodyPr>
            <a:spAutoFit/>
          </a:bodyPr>
          <a:lstStyle/>
          <a:p>
            <a:r>
              <a:rPr lang="en-US" sz="2400" b="1"/>
              <a:t>  </a:t>
            </a:r>
          </a:p>
          <a:p>
            <a:endParaRPr lang="en-US" sz="2400" b="1">
              <a:solidFill>
                <a:schemeClr val="tx1"/>
              </a:solidFill>
            </a:endParaRPr>
          </a:p>
        </p:txBody>
      </p:sp>
      <p:graphicFrame>
        <p:nvGraphicFramePr>
          <p:cNvPr id="8201" name="Object 79"/>
          <p:cNvGraphicFramePr>
            <a:graphicFrameLocks noChangeAspect="1"/>
          </p:cNvGraphicFramePr>
          <p:nvPr/>
        </p:nvGraphicFramePr>
        <p:xfrm>
          <a:off x="4572000" y="2514600"/>
          <a:ext cx="2057400" cy="736600"/>
        </p:xfrm>
        <a:graphic>
          <a:graphicData uri="http://schemas.openxmlformats.org/presentationml/2006/ole">
            <p:oleObj spid="_x0000_s8201" name="Equation" r:id="rId10" imgW="787400" imgH="279400" progId="Equation.3">
              <p:embed/>
            </p:oleObj>
          </a:graphicData>
        </a:graphic>
      </p:graphicFrame>
      <p:graphicFrame>
        <p:nvGraphicFramePr>
          <p:cNvPr id="8202" name="Object 80"/>
          <p:cNvGraphicFramePr>
            <a:graphicFrameLocks noChangeAspect="1"/>
          </p:cNvGraphicFramePr>
          <p:nvPr/>
        </p:nvGraphicFramePr>
        <p:xfrm>
          <a:off x="7315200" y="2362200"/>
          <a:ext cx="1141413" cy="866775"/>
        </p:xfrm>
        <a:graphic>
          <a:graphicData uri="http://schemas.openxmlformats.org/presentationml/2006/ole">
            <p:oleObj spid="_x0000_s8202" name="Equation" r:id="rId11" imgW="368300" imgH="279400" progId="Equation.3">
              <p:embed/>
            </p:oleObj>
          </a:graphicData>
        </a:graphic>
      </p:graphicFrame>
      <p:sp>
        <p:nvSpPr>
          <p:cNvPr id="144466" name="Text Box 82"/>
          <p:cNvSpPr txBox="1">
            <a:spLocks noChangeArrowheads="1"/>
          </p:cNvSpPr>
          <p:nvPr/>
        </p:nvSpPr>
        <p:spPr bwMode="auto">
          <a:xfrm>
            <a:off x="5257800" y="3505200"/>
            <a:ext cx="762000" cy="762000"/>
          </a:xfrm>
          <a:prstGeom prst="rect">
            <a:avLst/>
          </a:prstGeom>
          <a:noFill/>
          <a:ln w="38100" algn="ctr">
            <a:noFill/>
            <a:miter lim="800000"/>
            <a:headEnd/>
            <a:tailEnd/>
          </a:ln>
        </p:spPr>
        <p:txBody>
          <a:bodyPr>
            <a:spAutoFit/>
          </a:bodyPr>
          <a:lstStyle/>
          <a:p>
            <a:r>
              <a:rPr lang="en-US" sz="4400">
                <a:solidFill>
                  <a:srgbClr val="0000FF"/>
                </a:solidFill>
              </a:rPr>
              <a:t>1</a:t>
            </a:r>
          </a:p>
        </p:txBody>
      </p:sp>
      <p:sp>
        <p:nvSpPr>
          <p:cNvPr id="144467" name="Text Box 83"/>
          <p:cNvSpPr txBox="1">
            <a:spLocks noChangeArrowheads="1"/>
          </p:cNvSpPr>
          <p:nvPr/>
        </p:nvSpPr>
        <p:spPr bwMode="auto">
          <a:xfrm>
            <a:off x="2514600" y="3429000"/>
            <a:ext cx="762000" cy="762000"/>
          </a:xfrm>
          <a:prstGeom prst="rect">
            <a:avLst/>
          </a:prstGeom>
          <a:noFill/>
          <a:ln w="38100" algn="ctr">
            <a:noFill/>
            <a:miter lim="800000"/>
            <a:headEnd/>
            <a:tailEnd/>
          </a:ln>
        </p:spPr>
        <p:txBody>
          <a:bodyPr>
            <a:spAutoFit/>
          </a:bodyPr>
          <a:lstStyle/>
          <a:p>
            <a:r>
              <a:rPr lang="en-US" sz="4400">
                <a:solidFill>
                  <a:srgbClr val="0000FF"/>
                </a:solidFill>
              </a:rPr>
              <a:t>2</a:t>
            </a:r>
          </a:p>
        </p:txBody>
      </p:sp>
      <p:sp>
        <p:nvSpPr>
          <p:cNvPr id="144468" name="Text Box 84"/>
          <p:cNvSpPr txBox="1">
            <a:spLocks noChangeArrowheads="1"/>
          </p:cNvSpPr>
          <p:nvPr/>
        </p:nvSpPr>
        <p:spPr bwMode="auto">
          <a:xfrm>
            <a:off x="533400" y="3429000"/>
            <a:ext cx="762000" cy="762000"/>
          </a:xfrm>
          <a:prstGeom prst="rect">
            <a:avLst/>
          </a:prstGeom>
          <a:noFill/>
          <a:ln w="38100" algn="ctr">
            <a:noFill/>
            <a:miter lim="800000"/>
            <a:headEnd/>
            <a:tailEnd/>
          </a:ln>
        </p:spPr>
        <p:txBody>
          <a:bodyPr>
            <a:spAutoFit/>
          </a:bodyPr>
          <a:lstStyle/>
          <a:p>
            <a:r>
              <a:rPr lang="en-US" sz="4400">
                <a:solidFill>
                  <a:srgbClr val="0000FF"/>
                </a:solidFill>
              </a:rPr>
              <a:t>3</a:t>
            </a:r>
          </a:p>
        </p:txBody>
      </p:sp>
      <p:sp>
        <p:nvSpPr>
          <p:cNvPr id="144469" name="Text Box 85"/>
          <p:cNvSpPr txBox="1">
            <a:spLocks noChangeArrowheads="1"/>
          </p:cNvSpPr>
          <p:nvPr/>
        </p:nvSpPr>
        <p:spPr bwMode="auto">
          <a:xfrm>
            <a:off x="7620000" y="3429000"/>
            <a:ext cx="762000" cy="762000"/>
          </a:xfrm>
          <a:prstGeom prst="rect">
            <a:avLst/>
          </a:prstGeom>
          <a:noFill/>
          <a:ln w="38100" algn="ctr">
            <a:noFill/>
            <a:miter lim="800000"/>
            <a:headEnd/>
            <a:tailEnd/>
          </a:ln>
        </p:spPr>
        <p:txBody>
          <a:bodyPr>
            <a:spAutoFit/>
          </a:bodyPr>
          <a:lstStyle/>
          <a:p>
            <a:r>
              <a:rPr lang="en-US" sz="4400">
                <a:solidFill>
                  <a:srgbClr val="0000FF"/>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44466"/>
                                        </p:tgtEl>
                                        <p:attrNameLst>
                                          <p:attrName>style.visibility</p:attrName>
                                        </p:attrNameLst>
                                      </p:cBhvr>
                                      <p:to>
                                        <p:strVal val="visible"/>
                                      </p:to>
                                    </p:set>
                                    <p:animEffect transition="in" filter="checkerboard(across)">
                                      <p:cBhvr>
                                        <p:cTn id="7" dur="500"/>
                                        <p:tgtEl>
                                          <p:spTgt spid="1444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44467"/>
                                        </p:tgtEl>
                                        <p:attrNameLst>
                                          <p:attrName>style.visibility</p:attrName>
                                        </p:attrNameLst>
                                      </p:cBhvr>
                                      <p:to>
                                        <p:strVal val="visible"/>
                                      </p:to>
                                    </p:set>
                                    <p:animEffect transition="in" filter="checkerboard(across)">
                                      <p:cBhvr>
                                        <p:cTn id="12" dur="500"/>
                                        <p:tgtEl>
                                          <p:spTgt spid="14446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4468"/>
                                        </p:tgtEl>
                                        <p:attrNameLst>
                                          <p:attrName>style.visibility</p:attrName>
                                        </p:attrNameLst>
                                      </p:cBhvr>
                                      <p:to>
                                        <p:strVal val="visible"/>
                                      </p:to>
                                    </p:set>
                                    <p:animEffect transition="in" filter="checkerboard(across)">
                                      <p:cBhvr>
                                        <p:cTn id="17" dur="500"/>
                                        <p:tgtEl>
                                          <p:spTgt spid="14446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44469"/>
                                        </p:tgtEl>
                                        <p:attrNameLst>
                                          <p:attrName>style.visibility</p:attrName>
                                        </p:attrNameLst>
                                      </p:cBhvr>
                                      <p:to>
                                        <p:strVal val="visible"/>
                                      </p:to>
                                    </p:set>
                                    <p:animEffect transition="in" filter="checkerboard(across)">
                                      <p:cBhvr>
                                        <p:cTn id="22" dur="500"/>
                                        <p:tgtEl>
                                          <p:spTgt spid="1444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466" grpId="0"/>
      <p:bldP spid="144467" grpId="0"/>
      <p:bldP spid="144468" grpId="0"/>
      <p:bldP spid="144469"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algn="ctr" eaLnBrk="1" hangingPunct="1"/>
            <a:r>
              <a:rPr lang="en-US" sz="4200" b="1" smtClean="0">
                <a:solidFill>
                  <a:srgbClr val="0000FF"/>
                </a:solidFill>
                <a:latin typeface="Arial" charset="0"/>
              </a:rPr>
              <a:t>DẶN DÒ:</a:t>
            </a:r>
          </a:p>
        </p:txBody>
      </p:sp>
      <p:sp>
        <p:nvSpPr>
          <p:cNvPr id="20483" name="Rectangle 3"/>
          <p:cNvSpPr>
            <a:spLocks noGrp="1" noChangeArrowheads="1"/>
          </p:cNvSpPr>
          <p:nvPr>
            <p:ph type="body" idx="1"/>
          </p:nvPr>
        </p:nvSpPr>
        <p:spPr>
          <a:xfrm>
            <a:off x="0" y="1752600"/>
            <a:ext cx="9144000" cy="4267200"/>
          </a:xfrm>
        </p:spPr>
        <p:txBody>
          <a:bodyPr/>
          <a:lstStyle/>
          <a:p>
            <a:pPr eaLnBrk="1" hangingPunct="1"/>
            <a:r>
              <a:rPr lang="en-US" sz="3800" b="1" smtClean="0">
                <a:latin typeface="Arial" charset="0"/>
              </a:rPr>
              <a:t>Về nhà xem lại bài.</a:t>
            </a:r>
          </a:p>
          <a:p>
            <a:pPr algn="ctr" eaLnBrk="1" hangingPunct="1"/>
            <a:r>
              <a:rPr lang="en-US" sz="3800" b="1" smtClean="0">
                <a:latin typeface="Arial" charset="0"/>
              </a:rPr>
              <a:t>Chuẩn bị: Nhân một số với một tổng.</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9" name="AutoShape 11"/>
          <p:cNvSpPr>
            <a:spLocks noChangeArrowheads="1"/>
          </p:cNvSpPr>
          <p:nvPr/>
        </p:nvSpPr>
        <p:spPr bwMode="auto">
          <a:xfrm>
            <a:off x="381000" y="228600"/>
            <a:ext cx="8351838" cy="1981200"/>
          </a:xfrm>
          <a:prstGeom prst="wedgeEllipseCallout">
            <a:avLst>
              <a:gd name="adj1" fmla="val -7745"/>
              <a:gd name="adj2" fmla="val -49278"/>
            </a:avLst>
          </a:prstGeom>
          <a:noFill/>
          <a:ln w="9525">
            <a:solidFill>
              <a:srgbClr val="0099FF"/>
            </a:solidFill>
            <a:miter lim="800000"/>
            <a:headEnd/>
            <a:tailEnd/>
          </a:ln>
          <a:effectLst/>
          <a:scene3d>
            <a:camera prst="legacyPerspectiveTop"/>
            <a:lightRig rig="legacyFlat3" dir="b"/>
          </a:scene3d>
          <a:sp3d extrusionH="887400" prstMaterial="legacyMatte">
            <a:bevelT w="13500" h="13500" prst="angle"/>
            <a:bevelB w="13500" h="13500" prst="angle"/>
            <a:extrusionClr>
              <a:srgbClr val="0099FF"/>
            </a:extrusionClr>
          </a:sp3d>
        </p:spPr>
        <p:txBody>
          <a:bodyPr>
            <a:flatTx/>
          </a:bodyPr>
          <a:lstStyle/>
          <a:p>
            <a:pPr algn="ctr">
              <a:spcBef>
                <a:spcPct val="0"/>
              </a:spcBef>
              <a:defRPr/>
            </a:pPr>
            <a:endParaRPr lang="en-US" sz="3600">
              <a:solidFill>
                <a:srgbClr val="FF3300"/>
              </a:solidFill>
              <a:effectLst>
                <a:outerShdw blurRad="38100" dist="38100" dir="2700000" algn="tl">
                  <a:srgbClr val="000000"/>
                </a:outerShdw>
              </a:effectLst>
              <a:latin typeface="Arial"/>
            </a:endParaRPr>
          </a:p>
        </p:txBody>
      </p:sp>
      <p:sp>
        <p:nvSpPr>
          <p:cNvPr id="1031" name="WordArt 13"/>
          <p:cNvSpPr>
            <a:spLocks noChangeArrowheads="1" noChangeShapeType="1" noTextEdit="1"/>
          </p:cNvSpPr>
          <p:nvPr/>
        </p:nvSpPr>
        <p:spPr bwMode="auto">
          <a:xfrm>
            <a:off x="3352800" y="304800"/>
            <a:ext cx="3343275" cy="571500"/>
          </a:xfrm>
          <a:prstGeom prst="rect">
            <a:avLst/>
          </a:prstGeom>
        </p:spPr>
        <p:txBody>
          <a:bodyPr wrap="none" fromWordArt="1">
            <a:prstTxWarp prst="textPlain">
              <a:avLst>
                <a:gd name="adj" fmla="val 50000"/>
              </a:avLst>
            </a:prstTxWarp>
          </a:bodyPr>
          <a:lstStyle/>
          <a:p>
            <a:pPr algn="ctr"/>
            <a:r>
              <a:rPr lang="en-US" sz="4000" b="1" kern="10">
                <a:ln w="19050">
                  <a:solidFill>
                    <a:srgbClr val="333333"/>
                  </a:solidFill>
                  <a:round/>
                  <a:headEnd/>
                  <a:tailEnd/>
                </a:ln>
                <a:solidFill>
                  <a:schemeClr val="hlink"/>
                </a:solidFill>
                <a:effectLst>
                  <a:outerShdw dist="107763" dir="18900000" algn="ctr" rotWithShape="0">
                    <a:srgbClr val="3333FF">
                      <a:alpha val="50000"/>
                    </a:srgbClr>
                  </a:outerShdw>
                </a:effectLst>
                <a:latin typeface="Arial"/>
                <a:cs typeface="Arial"/>
              </a:rPr>
              <a:t>Kiểm tra bài cũ</a:t>
            </a:r>
          </a:p>
        </p:txBody>
      </p:sp>
      <p:sp>
        <p:nvSpPr>
          <p:cNvPr id="12302" name="Rectangle 14"/>
          <p:cNvSpPr>
            <a:spLocks noChangeArrowheads="1"/>
          </p:cNvSpPr>
          <p:nvPr/>
        </p:nvSpPr>
        <p:spPr bwMode="auto">
          <a:xfrm>
            <a:off x="381000" y="914400"/>
            <a:ext cx="9144000" cy="919163"/>
          </a:xfrm>
          <a:prstGeom prst="rect">
            <a:avLst/>
          </a:prstGeom>
          <a:noFill/>
          <a:ln w="9525">
            <a:noFill/>
            <a:miter lim="800000"/>
            <a:headEnd/>
            <a:tailEnd/>
          </a:ln>
          <a:effectLst>
            <a:outerShdw dist="80322" dir="20493903" algn="ctr" rotWithShape="0">
              <a:srgbClr val="FFFF00"/>
            </a:outerShdw>
          </a:effectLst>
        </p:spPr>
        <p:txBody>
          <a:bodyPr anchor="ctr"/>
          <a:lstStyle/>
          <a:p>
            <a:pPr algn="ctr">
              <a:spcBef>
                <a:spcPct val="0"/>
              </a:spcBef>
              <a:defRPr/>
            </a:pPr>
            <a:r>
              <a:rPr lang="en-US" sz="4400" b="1">
                <a:solidFill>
                  <a:srgbClr val="0000FF"/>
                </a:solidFill>
                <a:effectLst>
                  <a:outerShdw blurRad="38100" dist="38100" dir="2700000" algn="tl">
                    <a:srgbClr val="000000"/>
                  </a:outerShdw>
                </a:effectLst>
                <a:latin typeface="Arial"/>
              </a:rPr>
              <a:t>Đề-xi-mét vuông</a:t>
            </a:r>
          </a:p>
        </p:txBody>
      </p:sp>
      <p:sp>
        <p:nvSpPr>
          <p:cNvPr id="12324" name="Rectangle 36"/>
          <p:cNvSpPr>
            <a:spLocks noChangeArrowheads="1"/>
          </p:cNvSpPr>
          <p:nvPr/>
        </p:nvSpPr>
        <p:spPr bwMode="auto">
          <a:xfrm>
            <a:off x="6248400" y="4800600"/>
            <a:ext cx="457200" cy="304800"/>
          </a:xfrm>
          <a:prstGeom prst="rect">
            <a:avLst/>
          </a:prstGeom>
          <a:noFill/>
          <a:ln w="9525">
            <a:noFill/>
            <a:miter lim="800000"/>
            <a:headEnd/>
            <a:tailEnd/>
          </a:ln>
          <a:effectLst>
            <a:outerShdw dist="80322" dir="20493903" algn="ctr" rotWithShape="0">
              <a:srgbClr val="FFFF00"/>
            </a:outerShdw>
          </a:effectLst>
        </p:spPr>
        <p:txBody>
          <a:bodyPr anchor="ctr"/>
          <a:lstStyle/>
          <a:p>
            <a:pPr algn="ctr">
              <a:spcBef>
                <a:spcPct val="0"/>
              </a:spcBef>
              <a:defRPr/>
            </a:pPr>
            <a:endParaRPr lang="en-US" sz="2800" b="1">
              <a:solidFill>
                <a:srgbClr val="0000FF"/>
              </a:solidFill>
              <a:effectLst>
                <a:outerShdw blurRad="38100" dist="38100" dir="2700000" algn="tl">
                  <a:srgbClr val="000000"/>
                </a:outerShdw>
              </a:effectLst>
              <a:latin typeface="Arial"/>
            </a:endParaRPr>
          </a:p>
        </p:txBody>
      </p:sp>
      <p:sp>
        <p:nvSpPr>
          <p:cNvPr id="12327" name="Rectangle 39"/>
          <p:cNvSpPr>
            <a:spLocks noChangeArrowheads="1"/>
          </p:cNvSpPr>
          <p:nvPr/>
        </p:nvSpPr>
        <p:spPr bwMode="auto">
          <a:xfrm>
            <a:off x="1371600" y="2209800"/>
            <a:ext cx="6781800" cy="919163"/>
          </a:xfrm>
          <a:prstGeom prst="rect">
            <a:avLst/>
          </a:prstGeom>
          <a:noFill/>
          <a:ln w="9525">
            <a:noFill/>
            <a:miter lim="800000"/>
            <a:headEnd/>
            <a:tailEnd/>
          </a:ln>
          <a:effectLst>
            <a:outerShdw dist="80322" dir="20493903" algn="ctr" rotWithShape="0">
              <a:srgbClr val="FFFF00"/>
            </a:outerShdw>
          </a:effectLst>
        </p:spPr>
        <p:txBody>
          <a:bodyPr anchor="ctr"/>
          <a:lstStyle/>
          <a:p>
            <a:pPr algn="ctr">
              <a:spcBef>
                <a:spcPct val="0"/>
              </a:spcBef>
              <a:defRPr/>
            </a:pPr>
            <a:r>
              <a:rPr lang="en-US" sz="3200" b="1">
                <a:solidFill>
                  <a:srgbClr val="0000FF"/>
                </a:solidFill>
              </a:rPr>
              <a:t>Chọn câu trả lời đúng bằng cách giơ bảng chữ a, b, c .</a:t>
            </a:r>
          </a:p>
        </p:txBody>
      </p:sp>
      <p:sp>
        <p:nvSpPr>
          <p:cNvPr id="12328" name="Rectangle 40"/>
          <p:cNvSpPr>
            <a:spLocks noChangeArrowheads="1"/>
          </p:cNvSpPr>
          <p:nvPr/>
        </p:nvSpPr>
        <p:spPr bwMode="auto">
          <a:xfrm>
            <a:off x="228600" y="3352800"/>
            <a:ext cx="8382000" cy="762000"/>
          </a:xfrm>
          <a:prstGeom prst="rect">
            <a:avLst/>
          </a:prstGeom>
          <a:noFill/>
          <a:ln w="9525">
            <a:noFill/>
            <a:miter lim="800000"/>
            <a:headEnd/>
            <a:tailEnd/>
          </a:ln>
          <a:effectLst>
            <a:outerShdw dist="80322" dir="20493903" algn="ctr" rotWithShape="0">
              <a:srgbClr val="FFFF00"/>
            </a:outerShdw>
          </a:effectLst>
        </p:spPr>
        <p:txBody>
          <a:bodyPr anchor="ctr"/>
          <a:lstStyle/>
          <a:p>
            <a:pPr>
              <a:spcBef>
                <a:spcPct val="0"/>
              </a:spcBef>
              <a:defRPr/>
            </a:pPr>
            <a:r>
              <a:rPr lang="en-US" sz="3600" b="1">
                <a:solidFill>
                  <a:srgbClr val="0000FF"/>
                </a:solidFill>
                <a:effectLst>
                  <a:outerShdw blurRad="38100" dist="38100" dir="2700000" algn="tl">
                    <a:srgbClr val="000000"/>
                  </a:outerShdw>
                </a:effectLst>
                <a:latin typeface="Arial"/>
              </a:rPr>
              <a:t>1/</a:t>
            </a:r>
            <a:r>
              <a:rPr lang="en-US" sz="3200" b="1">
                <a:solidFill>
                  <a:srgbClr val="0000FF"/>
                </a:solidFill>
                <a:effectLst>
                  <a:outerShdw blurRad="38100" dist="38100" dir="2700000" algn="tl">
                    <a:srgbClr val="000000"/>
                  </a:outerShdw>
                </a:effectLst>
                <a:latin typeface="Arial"/>
              </a:rPr>
              <a:t>                  </a:t>
            </a:r>
            <a:r>
              <a:rPr lang="en-US" sz="3200" b="1">
                <a:solidFill>
                  <a:srgbClr val="FF3300"/>
                </a:solidFill>
                <a:effectLst>
                  <a:outerShdw blurRad="38100" dist="38100" dir="2700000" algn="tl">
                    <a:srgbClr val="000000"/>
                  </a:outerShdw>
                </a:effectLst>
                <a:latin typeface="Arial"/>
              </a:rPr>
              <a:t>……</a:t>
            </a:r>
          </a:p>
          <a:p>
            <a:pPr>
              <a:spcBef>
                <a:spcPct val="0"/>
              </a:spcBef>
              <a:defRPr/>
            </a:pPr>
            <a:r>
              <a:rPr lang="en-US" sz="3200" b="1">
                <a:solidFill>
                  <a:srgbClr val="0000FF"/>
                </a:solidFill>
                <a:effectLst>
                  <a:outerShdw blurRad="38100" dist="38100" dir="2700000" algn="tl">
                    <a:srgbClr val="000000"/>
                  </a:outerShdw>
                </a:effectLst>
                <a:latin typeface="Arial"/>
              </a:rPr>
              <a:t>Dấu thích hợp điền vào chỗ chấm là: </a:t>
            </a:r>
          </a:p>
        </p:txBody>
      </p:sp>
      <p:sp>
        <p:nvSpPr>
          <p:cNvPr id="12329" name="Rectangle 41"/>
          <p:cNvSpPr>
            <a:spLocks noChangeArrowheads="1"/>
          </p:cNvSpPr>
          <p:nvPr/>
        </p:nvSpPr>
        <p:spPr bwMode="auto">
          <a:xfrm>
            <a:off x="285750" y="4419600"/>
            <a:ext cx="8382000" cy="762000"/>
          </a:xfrm>
          <a:prstGeom prst="rect">
            <a:avLst/>
          </a:prstGeom>
          <a:noFill/>
          <a:ln w="9525">
            <a:noFill/>
            <a:miter lim="800000"/>
            <a:headEnd/>
            <a:tailEnd/>
          </a:ln>
          <a:effectLst>
            <a:outerShdw dist="80322" dir="20493903" algn="ctr" rotWithShape="0">
              <a:srgbClr val="FFFF00"/>
            </a:outerShdw>
          </a:effectLst>
        </p:spPr>
        <p:txBody>
          <a:bodyPr anchor="ctr"/>
          <a:lstStyle/>
          <a:p>
            <a:pPr>
              <a:spcBef>
                <a:spcPct val="0"/>
              </a:spcBef>
              <a:defRPr/>
            </a:pPr>
            <a:r>
              <a:rPr lang="en-US" sz="4000" b="1">
                <a:solidFill>
                  <a:srgbClr val="0000FF"/>
                </a:solidFill>
                <a:effectLst>
                  <a:outerShdw blurRad="38100" dist="38100" dir="2700000" algn="tl">
                    <a:srgbClr val="000000"/>
                  </a:outerShdw>
                </a:effectLst>
                <a:latin typeface="Arial"/>
              </a:rPr>
              <a:t>a/  =</a:t>
            </a:r>
            <a:endParaRPr lang="en-US" sz="3600" b="1">
              <a:solidFill>
                <a:srgbClr val="0000FF"/>
              </a:solidFill>
              <a:effectLst>
                <a:outerShdw blurRad="38100" dist="38100" dir="2700000" algn="tl">
                  <a:srgbClr val="000000"/>
                </a:outerShdw>
              </a:effectLst>
              <a:latin typeface="Arial"/>
            </a:endParaRPr>
          </a:p>
        </p:txBody>
      </p:sp>
      <p:sp>
        <p:nvSpPr>
          <p:cNvPr id="12330" name="Rectangle 42"/>
          <p:cNvSpPr>
            <a:spLocks noChangeArrowheads="1"/>
          </p:cNvSpPr>
          <p:nvPr/>
        </p:nvSpPr>
        <p:spPr bwMode="auto">
          <a:xfrm>
            <a:off x="304800" y="5181600"/>
            <a:ext cx="8382000" cy="762000"/>
          </a:xfrm>
          <a:prstGeom prst="rect">
            <a:avLst/>
          </a:prstGeom>
          <a:noFill/>
          <a:ln w="9525">
            <a:noFill/>
            <a:miter lim="800000"/>
            <a:headEnd/>
            <a:tailEnd/>
          </a:ln>
          <a:effectLst>
            <a:outerShdw dist="80322" dir="20493903" algn="ctr" rotWithShape="0">
              <a:srgbClr val="FFFF00"/>
            </a:outerShdw>
          </a:effectLst>
        </p:spPr>
        <p:txBody>
          <a:bodyPr anchor="ctr"/>
          <a:lstStyle/>
          <a:p>
            <a:pPr>
              <a:spcBef>
                <a:spcPct val="0"/>
              </a:spcBef>
              <a:defRPr/>
            </a:pPr>
            <a:r>
              <a:rPr lang="en-US" sz="4000" b="1">
                <a:solidFill>
                  <a:srgbClr val="0000FF"/>
                </a:solidFill>
                <a:effectLst>
                  <a:outerShdw blurRad="38100" dist="38100" dir="2700000" algn="tl">
                    <a:srgbClr val="000000"/>
                  </a:outerShdw>
                </a:effectLst>
                <a:latin typeface="Arial"/>
              </a:rPr>
              <a:t>b/ &gt;</a:t>
            </a:r>
            <a:endParaRPr lang="en-US" sz="3600" b="1">
              <a:solidFill>
                <a:srgbClr val="0000FF"/>
              </a:solidFill>
              <a:effectLst>
                <a:outerShdw blurRad="38100" dist="38100" dir="2700000" algn="tl">
                  <a:srgbClr val="000000"/>
                </a:outerShdw>
              </a:effectLst>
              <a:latin typeface="Arial"/>
            </a:endParaRPr>
          </a:p>
        </p:txBody>
      </p:sp>
      <p:sp>
        <p:nvSpPr>
          <p:cNvPr id="12333" name="Rectangle 45"/>
          <p:cNvSpPr>
            <a:spLocks noChangeArrowheads="1"/>
          </p:cNvSpPr>
          <p:nvPr/>
        </p:nvSpPr>
        <p:spPr bwMode="auto">
          <a:xfrm>
            <a:off x="304800" y="5943600"/>
            <a:ext cx="8382000" cy="762000"/>
          </a:xfrm>
          <a:prstGeom prst="rect">
            <a:avLst/>
          </a:prstGeom>
          <a:noFill/>
          <a:ln w="9525">
            <a:noFill/>
            <a:miter lim="800000"/>
            <a:headEnd/>
            <a:tailEnd/>
          </a:ln>
          <a:effectLst>
            <a:outerShdw dist="80322" dir="20493903" algn="ctr" rotWithShape="0">
              <a:srgbClr val="FFFF00"/>
            </a:outerShdw>
          </a:effectLst>
        </p:spPr>
        <p:txBody>
          <a:bodyPr anchor="ctr"/>
          <a:lstStyle/>
          <a:p>
            <a:pPr>
              <a:spcBef>
                <a:spcPct val="0"/>
              </a:spcBef>
              <a:defRPr/>
            </a:pPr>
            <a:r>
              <a:rPr lang="en-US" sz="4000" b="1">
                <a:solidFill>
                  <a:srgbClr val="0000FF"/>
                </a:solidFill>
                <a:effectLst>
                  <a:outerShdw blurRad="38100" dist="38100" dir="2700000" algn="tl">
                    <a:srgbClr val="000000"/>
                  </a:outerShdw>
                </a:effectLst>
                <a:latin typeface="Arial"/>
              </a:rPr>
              <a:t>c/ &lt;</a:t>
            </a:r>
            <a:endParaRPr lang="en-US" sz="3600" b="1">
              <a:solidFill>
                <a:srgbClr val="0000FF"/>
              </a:solidFill>
              <a:effectLst>
                <a:outerShdw blurRad="38100" dist="38100" dir="2700000" algn="tl">
                  <a:srgbClr val="000000"/>
                </a:outerShdw>
              </a:effectLst>
              <a:latin typeface="Arial"/>
            </a:endParaRPr>
          </a:p>
        </p:txBody>
      </p:sp>
      <p:sp>
        <p:nvSpPr>
          <p:cNvPr id="12334" name="Oval 46"/>
          <p:cNvSpPr>
            <a:spLocks noChangeArrowheads="1"/>
          </p:cNvSpPr>
          <p:nvPr/>
        </p:nvSpPr>
        <p:spPr bwMode="auto">
          <a:xfrm>
            <a:off x="285750" y="4562475"/>
            <a:ext cx="609600" cy="476250"/>
          </a:xfrm>
          <a:prstGeom prst="ellipse">
            <a:avLst/>
          </a:prstGeom>
          <a:noFill/>
          <a:ln w="57150" cmpd="thickThin" algn="ctr">
            <a:solidFill>
              <a:schemeClr val="hlink"/>
            </a:solidFill>
            <a:round/>
            <a:headEnd/>
            <a:tailEnd/>
          </a:ln>
        </p:spPr>
        <p:txBody>
          <a:bodyPr anchor="ctr">
            <a:spAutoFit/>
          </a:bodyPr>
          <a:lstStyle/>
          <a:p>
            <a:endParaRPr lang="en-US"/>
          </a:p>
        </p:txBody>
      </p:sp>
      <p:graphicFrame>
        <p:nvGraphicFramePr>
          <p:cNvPr id="12337" name="Object 49"/>
          <p:cNvGraphicFramePr>
            <a:graphicFrameLocks noChangeAspect="1"/>
          </p:cNvGraphicFramePr>
          <p:nvPr>
            <p:ph sz="quarter" idx="2"/>
          </p:nvPr>
        </p:nvGraphicFramePr>
        <p:xfrm>
          <a:off x="914400" y="3200400"/>
          <a:ext cx="947738" cy="517525"/>
        </p:xfrm>
        <a:graphic>
          <a:graphicData uri="http://schemas.openxmlformats.org/presentationml/2006/ole">
            <p:oleObj spid="_x0000_s1026" name="Microsoft Equation 3.0" r:id="rId3" imgW="482391" imgH="279279" progId="Equation.3">
              <p:embed/>
            </p:oleObj>
          </a:graphicData>
        </a:graphic>
      </p:graphicFrame>
      <p:graphicFrame>
        <p:nvGraphicFramePr>
          <p:cNvPr id="12341" name="Object 53"/>
          <p:cNvGraphicFramePr>
            <a:graphicFrameLocks noChangeAspect="1"/>
          </p:cNvGraphicFramePr>
          <p:nvPr>
            <p:ph sz="quarter" idx="3"/>
          </p:nvPr>
        </p:nvGraphicFramePr>
        <p:xfrm>
          <a:off x="1828800" y="3200400"/>
          <a:ext cx="1246188" cy="517525"/>
        </p:xfrm>
        <a:graphic>
          <a:graphicData uri="http://schemas.openxmlformats.org/presentationml/2006/ole">
            <p:oleObj spid="_x0000_s1027" name="Microsoft Equation 3.0" r:id="rId4" imgW="457200" imgH="279400" progId="Equation.3">
              <p:embed/>
            </p:oleObj>
          </a:graphicData>
        </a:graphic>
      </p:graphicFrame>
      <p:graphicFrame>
        <p:nvGraphicFramePr>
          <p:cNvPr id="1028" name="Object 56"/>
          <p:cNvGraphicFramePr>
            <a:graphicFrameLocks noChangeAspect="1"/>
          </p:cNvGraphicFramePr>
          <p:nvPr/>
        </p:nvGraphicFramePr>
        <p:xfrm>
          <a:off x="3948113" y="3119438"/>
          <a:ext cx="295275" cy="488950"/>
        </p:xfrm>
        <a:graphic>
          <a:graphicData uri="http://schemas.openxmlformats.org/presentationml/2006/ole">
            <p:oleObj spid="_x0000_s1028" name="Equation" r:id="rId5" imgW="114151" imgH="215619" progId="Equation.3">
              <p:embed/>
            </p:oleObj>
          </a:graphicData>
        </a:graphic>
      </p:graphicFrame>
      <p:graphicFrame>
        <p:nvGraphicFramePr>
          <p:cNvPr id="12351" name="Object 63"/>
          <p:cNvGraphicFramePr>
            <a:graphicFrameLocks noChangeAspect="1"/>
          </p:cNvGraphicFramePr>
          <p:nvPr>
            <p:ph sz="quarter" idx="1"/>
          </p:nvPr>
        </p:nvGraphicFramePr>
        <p:xfrm>
          <a:off x="3657600" y="3276600"/>
          <a:ext cx="1219200" cy="431800"/>
        </p:xfrm>
        <a:graphic>
          <a:graphicData uri="http://schemas.openxmlformats.org/presentationml/2006/ole">
            <p:oleObj spid="_x0000_s1029" name="Equation" r:id="rId6" imgW="685800" imgH="2794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327"/>
                                        </p:tgtEl>
                                        <p:attrNameLst>
                                          <p:attrName>style.visibility</p:attrName>
                                        </p:attrNameLst>
                                      </p:cBhvr>
                                      <p:to>
                                        <p:strVal val="visible"/>
                                      </p:to>
                                    </p:set>
                                    <p:animEffect transition="in" filter="diamond(in)">
                                      <p:cBhvr>
                                        <p:cTn id="7" dur="2000"/>
                                        <p:tgtEl>
                                          <p:spTgt spid="1232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2328"/>
                                        </p:tgtEl>
                                        <p:attrNameLst>
                                          <p:attrName>style.visibility</p:attrName>
                                        </p:attrNameLst>
                                      </p:cBhvr>
                                      <p:to>
                                        <p:strVal val="visible"/>
                                      </p:to>
                                    </p:set>
                                    <p:animEffect transition="in" filter="checkerboard(across)">
                                      <p:cBhvr>
                                        <p:cTn id="12" dur="500"/>
                                        <p:tgtEl>
                                          <p:spTgt spid="12328"/>
                                        </p:tgtEl>
                                      </p:cBhvr>
                                    </p:animEffect>
                                  </p:childTnLst>
                                </p:cTn>
                              </p:par>
                              <p:par>
                                <p:cTn id="13" presetID="5" presetClass="entr" presetSubtype="10" fill="hold" nodeType="withEffect">
                                  <p:stCondLst>
                                    <p:cond delay="0"/>
                                  </p:stCondLst>
                                  <p:childTnLst>
                                    <p:set>
                                      <p:cBhvr>
                                        <p:cTn id="14" dur="1" fill="hold">
                                          <p:stCondLst>
                                            <p:cond delay="0"/>
                                          </p:stCondLst>
                                        </p:cTn>
                                        <p:tgtEl>
                                          <p:spTgt spid="12337"/>
                                        </p:tgtEl>
                                        <p:attrNameLst>
                                          <p:attrName>style.visibility</p:attrName>
                                        </p:attrNameLst>
                                      </p:cBhvr>
                                      <p:to>
                                        <p:strVal val="visible"/>
                                      </p:to>
                                    </p:set>
                                    <p:animEffect transition="in" filter="checkerboard(across)">
                                      <p:cBhvr>
                                        <p:cTn id="15" dur="500"/>
                                        <p:tgtEl>
                                          <p:spTgt spid="12337"/>
                                        </p:tgtEl>
                                      </p:cBhvr>
                                    </p:animEffect>
                                  </p:childTnLst>
                                </p:cTn>
                              </p:par>
                              <p:par>
                                <p:cTn id="16" presetID="5" presetClass="entr" presetSubtype="10" fill="hold" nodeType="withEffect">
                                  <p:stCondLst>
                                    <p:cond delay="0"/>
                                  </p:stCondLst>
                                  <p:childTnLst>
                                    <p:set>
                                      <p:cBhvr>
                                        <p:cTn id="17" dur="1" fill="hold">
                                          <p:stCondLst>
                                            <p:cond delay="0"/>
                                          </p:stCondLst>
                                        </p:cTn>
                                        <p:tgtEl>
                                          <p:spTgt spid="12341"/>
                                        </p:tgtEl>
                                        <p:attrNameLst>
                                          <p:attrName>style.visibility</p:attrName>
                                        </p:attrNameLst>
                                      </p:cBhvr>
                                      <p:to>
                                        <p:strVal val="visible"/>
                                      </p:to>
                                    </p:set>
                                    <p:animEffect transition="in" filter="checkerboard(across)">
                                      <p:cBhvr>
                                        <p:cTn id="18" dur="500"/>
                                        <p:tgtEl>
                                          <p:spTgt spid="12341"/>
                                        </p:tgtEl>
                                      </p:cBhvr>
                                    </p:animEffect>
                                  </p:childTnLst>
                                </p:cTn>
                              </p:par>
                              <p:par>
                                <p:cTn id="19" presetID="5" presetClass="entr" presetSubtype="10" fill="hold" nodeType="withEffect">
                                  <p:stCondLst>
                                    <p:cond delay="0"/>
                                  </p:stCondLst>
                                  <p:childTnLst>
                                    <p:set>
                                      <p:cBhvr>
                                        <p:cTn id="20" dur="1" fill="hold">
                                          <p:stCondLst>
                                            <p:cond delay="0"/>
                                          </p:stCondLst>
                                        </p:cTn>
                                        <p:tgtEl>
                                          <p:spTgt spid="12351"/>
                                        </p:tgtEl>
                                        <p:attrNameLst>
                                          <p:attrName>style.visibility</p:attrName>
                                        </p:attrNameLst>
                                      </p:cBhvr>
                                      <p:to>
                                        <p:strVal val="visible"/>
                                      </p:to>
                                    </p:set>
                                    <p:animEffect transition="in" filter="checkerboard(across)">
                                      <p:cBhvr>
                                        <p:cTn id="21" dur="500"/>
                                        <p:tgtEl>
                                          <p:spTgt spid="12351"/>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12329"/>
                                        </p:tgtEl>
                                        <p:attrNameLst>
                                          <p:attrName>style.visibility</p:attrName>
                                        </p:attrNameLst>
                                      </p:cBhvr>
                                      <p:to>
                                        <p:strVal val="visible"/>
                                      </p:to>
                                    </p:set>
                                    <p:animEffect transition="in" filter="diamond(in)">
                                      <p:cBhvr>
                                        <p:cTn id="26" dur="2000"/>
                                        <p:tgtEl>
                                          <p:spTgt spid="12329"/>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8" presetClass="entr" presetSubtype="16" fill="hold" grpId="0" nodeType="clickEffect">
                                  <p:stCondLst>
                                    <p:cond delay="0"/>
                                  </p:stCondLst>
                                  <p:childTnLst>
                                    <p:set>
                                      <p:cBhvr>
                                        <p:cTn id="30" dur="1" fill="hold">
                                          <p:stCondLst>
                                            <p:cond delay="0"/>
                                          </p:stCondLst>
                                        </p:cTn>
                                        <p:tgtEl>
                                          <p:spTgt spid="12330"/>
                                        </p:tgtEl>
                                        <p:attrNameLst>
                                          <p:attrName>style.visibility</p:attrName>
                                        </p:attrNameLst>
                                      </p:cBhvr>
                                      <p:to>
                                        <p:strVal val="visible"/>
                                      </p:to>
                                    </p:set>
                                    <p:animEffect transition="in" filter="diamond(in)">
                                      <p:cBhvr>
                                        <p:cTn id="31" dur="2000"/>
                                        <p:tgtEl>
                                          <p:spTgt spid="12330"/>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8" presetClass="entr" presetSubtype="16" fill="hold" grpId="0" nodeType="clickEffect">
                                  <p:stCondLst>
                                    <p:cond delay="0"/>
                                  </p:stCondLst>
                                  <p:childTnLst>
                                    <p:set>
                                      <p:cBhvr>
                                        <p:cTn id="35" dur="1" fill="hold">
                                          <p:stCondLst>
                                            <p:cond delay="0"/>
                                          </p:stCondLst>
                                        </p:cTn>
                                        <p:tgtEl>
                                          <p:spTgt spid="12333"/>
                                        </p:tgtEl>
                                        <p:attrNameLst>
                                          <p:attrName>style.visibility</p:attrName>
                                        </p:attrNameLst>
                                      </p:cBhvr>
                                      <p:to>
                                        <p:strVal val="visible"/>
                                      </p:to>
                                    </p:set>
                                    <p:animEffect transition="in" filter="diamond(in)">
                                      <p:cBhvr>
                                        <p:cTn id="36" dur="2000"/>
                                        <p:tgtEl>
                                          <p:spTgt spid="12333"/>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12334"/>
                                        </p:tgtEl>
                                        <p:attrNameLst>
                                          <p:attrName>style.visibility</p:attrName>
                                        </p:attrNameLst>
                                      </p:cBhvr>
                                      <p:to>
                                        <p:strVal val="visible"/>
                                      </p:to>
                                    </p:set>
                                    <p:animEffect transition="in" filter="checkerboard(across)">
                                      <p:cBhvr>
                                        <p:cTn id="41" dur="500"/>
                                        <p:tgtEl>
                                          <p:spTgt spid="123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27" grpId="0"/>
      <p:bldP spid="12328" grpId="0"/>
      <p:bldP spid="12329" grpId="0"/>
      <p:bldP spid="12330" grpId="0"/>
      <p:bldP spid="12333" grpId="0"/>
      <p:bldP spid="1233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AutoShape 2"/>
          <p:cNvSpPr>
            <a:spLocks noChangeArrowheads="1"/>
          </p:cNvSpPr>
          <p:nvPr/>
        </p:nvSpPr>
        <p:spPr bwMode="auto">
          <a:xfrm>
            <a:off x="381000" y="228600"/>
            <a:ext cx="8351838" cy="1981200"/>
          </a:xfrm>
          <a:prstGeom prst="wedgeEllipseCallout">
            <a:avLst>
              <a:gd name="adj1" fmla="val -7745"/>
              <a:gd name="adj2" fmla="val -49278"/>
            </a:avLst>
          </a:prstGeom>
          <a:noFill/>
          <a:ln w="9525">
            <a:solidFill>
              <a:srgbClr val="0099FF"/>
            </a:solidFill>
            <a:miter lim="800000"/>
            <a:headEnd/>
            <a:tailEnd/>
          </a:ln>
          <a:effectLst/>
          <a:scene3d>
            <a:camera prst="legacyPerspectiveTop"/>
            <a:lightRig rig="legacyFlat3" dir="b"/>
          </a:scene3d>
          <a:sp3d extrusionH="887400" prstMaterial="legacyMatte">
            <a:bevelT w="13500" h="13500" prst="angle"/>
            <a:bevelB w="13500" h="13500" prst="angle"/>
            <a:extrusionClr>
              <a:srgbClr val="0099FF"/>
            </a:extrusionClr>
          </a:sp3d>
        </p:spPr>
        <p:txBody>
          <a:bodyPr>
            <a:flatTx/>
          </a:bodyPr>
          <a:lstStyle/>
          <a:p>
            <a:pPr algn="ctr">
              <a:spcBef>
                <a:spcPct val="0"/>
              </a:spcBef>
              <a:defRPr/>
            </a:pPr>
            <a:endParaRPr lang="en-US" sz="3600">
              <a:solidFill>
                <a:srgbClr val="FF3300"/>
              </a:solidFill>
              <a:effectLst>
                <a:outerShdw blurRad="38100" dist="38100" dir="2700000" algn="tl">
                  <a:srgbClr val="000000"/>
                </a:outerShdw>
              </a:effectLst>
              <a:latin typeface="Arial"/>
            </a:endParaRPr>
          </a:p>
        </p:txBody>
      </p:sp>
      <p:sp>
        <p:nvSpPr>
          <p:cNvPr id="2052" name="WordArt 3"/>
          <p:cNvSpPr>
            <a:spLocks noChangeArrowheads="1" noChangeShapeType="1" noTextEdit="1"/>
          </p:cNvSpPr>
          <p:nvPr/>
        </p:nvSpPr>
        <p:spPr bwMode="auto">
          <a:xfrm>
            <a:off x="3352800" y="304800"/>
            <a:ext cx="3343275" cy="571500"/>
          </a:xfrm>
          <a:prstGeom prst="rect">
            <a:avLst/>
          </a:prstGeom>
        </p:spPr>
        <p:txBody>
          <a:bodyPr wrap="none" fromWordArt="1">
            <a:prstTxWarp prst="textPlain">
              <a:avLst>
                <a:gd name="adj" fmla="val 50000"/>
              </a:avLst>
            </a:prstTxWarp>
          </a:bodyPr>
          <a:lstStyle/>
          <a:p>
            <a:pPr algn="ctr"/>
            <a:r>
              <a:rPr lang="en-US" sz="4000" b="1" kern="10">
                <a:ln w="19050">
                  <a:solidFill>
                    <a:srgbClr val="333333"/>
                  </a:solidFill>
                  <a:round/>
                  <a:headEnd/>
                  <a:tailEnd/>
                </a:ln>
                <a:solidFill>
                  <a:schemeClr val="hlink"/>
                </a:solidFill>
                <a:effectLst>
                  <a:outerShdw dist="107763" dir="18900000" algn="ctr" rotWithShape="0">
                    <a:srgbClr val="3333FF">
                      <a:alpha val="50000"/>
                    </a:srgbClr>
                  </a:outerShdw>
                </a:effectLst>
                <a:latin typeface="Arial"/>
                <a:cs typeface="Arial"/>
              </a:rPr>
              <a:t>Kiểm tra bài cũ</a:t>
            </a:r>
          </a:p>
        </p:txBody>
      </p:sp>
      <p:sp>
        <p:nvSpPr>
          <p:cNvPr id="180228" name="Rectangle 4"/>
          <p:cNvSpPr>
            <a:spLocks noChangeArrowheads="1"/>
          </p:cNvSpPr>
          <p:nvPr/>
        </p:nvSpPr>
        <p:spPr bwMode="auto">
          <a:xfrm>
            <a:off x="381000" y="914400"/>
            <a:ext cx="9144000" cy="919163"/>
          </a:xfrm>
          <a:prstGeom prst="rect">
            <a:avLst/>
          </a:prstGeom>
          <a:noFill/>
          <a:ln w="9525">
            <a:noFill/>
            <a:miter lim="800000"/>
            <a:headEnd/>
            <a:tailEnd/>
          </a:ln>
          <a:effectLst>
            <a:outerShdw dist="80322" dir="20493903" algn="ctr" rotWithShape="0">
              <a:srgbClr val="FFFF00"/>
            </a:outerShdw>
          </a:effectLst>
        </p:spPr>
        <p:txBody>
          <a:bodyPr anchor="ctr"/>
          <a:lstStyle/>
          <a:p>
            <a:pPr algn="ctr">
              <a:spcBef>
                <a:spcPct val="0"/>
              </a:spcBef>
              <a:defRPr/>
            </a:pPr>
            <a:r>
              <a:rPr lang="en-US" sz="4400" b="1">
                <a:solidFill>
                  <a:srgbClr val="0000FF"/>
                </a:solidFill>
                <a:effectLst>
                  <a:outerShdw blurRad="38100" dist="38100" dir="2700000" algn="tl">
                    <a:srgbClr val="000000"/>
                  </a:outerShdw>
                </a:effectLst>
                <a:latin typeface="Arial"/>
              </a:rPr>
              <a:t>Đề-xi-mét vuông</a:t>
            </a:r>
          </a:p>
        </p:txBody>
      </p:sp>
      <p:sp>
        <p:nvSpPr>
          <p:cNvPr id="180229" name="Rectangle 5"/>
          <p:cNvSpPr>
            <a:spLocks noChangeArrowheads="1"/>
          </p:cNvSpPr>
          <p:nvPr/>
        </p:nvSpPr>
        <p:spPr bwMode="auto">
          <a:xfrm>
            <a:off x="6248400" y="4800600"/>
            <a:ext cx="457200" cy="304800"/>
          </a:xfrm>
          <a:prstGeom prst="rect">
            <a:avLst/>
          </a:prstGeom>
          <a:noFill/>
          <a:ln w="9525">
            <a:noFill/>
            <a:miter lim="800000"/>
            <a:headEnd/>
            <a:tailEnd/>
          </a:ln>
          <a:effectLst>
            <a:outerShdw dist="80322" dir="20493903" algn="ctr" rotWithShape="0">
              <a:srgbClr val="FFFF00"/>
            </a:outerShdw>
          </a:effectLst>
        </p:spPr>
        <p:txBody>
          <a:bodyPr anchor="ctr"/>
          <a:lstStyle/>
          <a:p>
            <a:pPr algn="ctr">
              <a:spcBef>
                <a:spcPct val="0"/>
              </a:spcBef>
              <a:defRPr/>
            </a:pPr>
            <a:endParaRPr lang="en-US" sz="2800" b="1">
              <a:solidFill>
                <a:srgbClr val="0000FF"/>
              </a:solidFill>
              <a:effectLst>
                <a:outerShdw blurRad="38100" dist="38100" dir="2700000" algn="tl">
                  <a:srgbClr val="000000"/>
                </a:outerShdw>
              </a:effectLst>
              <a:latin typeface="Arial"/>
            </a:endParaRPr>
          </a:p>
        </p:txBody>
      </p:sp>
      <p:sp>
        <p:nvSpPr>
          <p:cNvPr id="180230" name="Rectangle 6"/>
          <p:cNvSpPr>
            <a:spLocks noChangeArrowheads="1"/>
          </p:cNvSpPr>
          <p:nvPr/>
        </p:nvSpPr>
        <p:spPr bwMode="auto">
          <a:xfrm>
            <a:off x="1371600" y="2209800"/>
            <a:ext cx="6781800" cy="919163"/>
          </a:xfrm>
          <a:prstGeom prst="rect">
            <a:avLst/>
          </a:prstGeom>
          <a:noFill/>
          <a:ln w="9525">
            <a:noFill/>
            <a:miter lim="800000"/>
            <a:headEnd/>
            <a:tailEnd/>
          </a:ln>
          <a:effectLst>
            <a:outerShdw dist="80322" dir="20493903" algn="ctr" rotWithShape="0">
              <a:srgbClr val="FFFF00"/>
            </a:outerShdw>
          </a:effectLst>
        </p:spPr>
        <p:txBody>
          <a:bodyPr anchor="ctr"/>
          <a:lstStyle/>
          <a:p>
            <a:pPr algn="ctr">
              <a:spcBef>
                <a:spcPct val="0"/>
              </a:spcBef>
              <a:defRPr/>
            </a:pPr>
            <a:r>
              <a:rPr lang="en-US" sz="3200" b="1">
                <a:solidFill>
                  <a:srgbClr val="0000FF"/>
                </a:solidFill>
              </a:rPr>
              <a:t>Chọn câu trả lời đúng bằng cách giơ bảng chữ a, b, c .</a:t>
            </a:r>
          </a:p>
        </p:txBody>
      </p:sp>
      <p:sp>
        <p:nvSpPr>
          <p:cNvPr id="180231" name="Rectangle 7"/>
          <p:cNvSpPr>
            <a:spLocks noChangeArrowheads="1"/>
          </p:cNvSpPr>
          <p:nvPr/>
        </p:nvSpPr>
        <p:spPr bwMode="auto">
          <a:xfrm>
            <a:off x="228600" y="3352800"/>
            <a:ext cx="8382000" cy="762000"/>
          </a:xfrm>
          <a:prstGeom prst="rect">
            <a:avLst/>
          </a:prstGeom>
          <a:noFill/>
          <a:ln w="9525">
            <a:noFill/>
            <a:miter lim="800000"/>
            <a:headEnd/>
            <a:tailEnd/>
          </a:ln>
          <a:effectLst>
            <a:outerShdw dist="80322" dir="20493903" algn="ctr" rotWithShape="0">
              <a:srgbClr val="FFFF00"/>
            </a:outerShdw>
          </a:effectLst>
        </p:spPr>
        <p:txBody>
          <a:bodyPr anchor="ctr"/>
          <a:lstStyle/>
          <a:p>
            <a:pPr>
              <a:spcBef>
                <a:spcPct val="0"/>
              </a:spcBef>
              <a:defRPr/>
            </a:pPr>
            <a:r>
              <a:rPr lang="en-US" sz="3600" b="1">
                <a:solidFill>
                  <a:srgbClr val="0000FF"/>
                </a:solidFill>
                <a:effectLst>
                  <a:outerShdw blurRad="38100" dist="38100" dir="2700000" algn="tl">
                    <a:srgbClr val="000000"/>
                  </a:outerShdw>
                </a:effectLst>
                <a:latin typeface="Arial"/>
              </a:rPr>
              <a:t>2/</a:t>
            </a:r>
            <a:r>
              <a:rPr lang="en-US" sz="3200" b="1">
                <a:solidFill>
                  <a:srgbClr val="0000FF"/>
                </a:solidFill>
                <a:effectLst>
                  <a:outerShdw blurRad="38100" dist="38100" dir="2700000" algn="tl">
                    <a:srgbClr val="000000"/>
                  </a:outerShdw>
                </a:effectLst>
                <a:latin typeface="Arial"/>
              </a:rPr>
              <a:t>  2000cm</a:t>
            </a:r>
            <a:r>
              <a:rPr lang="en-US" sz="3200" b="1" baseline="30000">
                <a:solidFill>
                  <a:srgbClr val="0000FF"/>
                </a:solidFill>
                <a:effectLst>
                  <a:outerShdw blurRad="38100" dist="38100" dir="2700000" algn="tl">
                    <a:srgbClr val="000000"/>
                  </a:outerShdw>
                </a:effectLst>
                <a:latin typeface="Arial"/>
              </a:rPr>
              <a:t>2</a:t>
            </a:r>
            <a:r>
              <a:rPr lang="en-US" sz="3200" b="1">
                <a:solidFill>
                  <a:srgbClr val="0000FF"/>
                </a:solidFill>
                <a:effectLst>
                  <a:outerShdw blurRad="38100" dist="38100" dir="2700000" algn="tl">
                    <a:srgbClr val="000000"/>
                  </a:outerShdw>
                </a:effectLst>
                <a:latin typeface="Arial"/>
              </a:rPr>
              <a:t>  =   </a:t>
            </a:r>
            <a:r>
              <a:rPr lang="en-US" sz="3200" b="1">
                <a:solidFill>
                  <a:srgbClr val="FF3300"/>
                </a:solidFill>
                <a:effectLst>
                  <a:outerShdw blurRad="38100" dist="38100" dir="2700000" algn="tl">
                    <a:srgbClr val="000000"/>
                  </a:outerShdw>
                </a:effectLst>
                <a:latin typeface="Arial"/>
              </a:rPr>
              <a:t>…… dm</a:t>
            </a:r>
            <a:r>
              <a:rPr lang="en-US" sz="3200" b="1" baseline="30000">
                <a:solidFill>
                  <a:srgbClr val="FF3300"/>
                </a:solidFill>
                <a:effectLst>
                  <a:outerShdw blurRad="38100" dist="38100" dir="2700000" algn="tl">
                    <a:srgbClr val="000000"/>
                  </a:outerShdw>
                </a:effectLst>
                <a:latin typeface="Arial"/>
              </a:rPr>
              <a:t>2</a:t>
            </a:r>
          </a:p>
          <a:p>
            <a:pPr>
              <a:spcBef>
                <a:spcPct val="0"/>
              </a:spcBef>
              <a:defRPr/>
            </a:pPr>
            <a:r>
              <a:rPr lang="en-US" sz="3200" b="1">
                <a:solidFill>
                  <a:srgbClr val="0000FF"/>
                </a:solidFill>
                <a:effectLst>
                  <a:outerShdw blurRad="38100" dist="38100" dir="2700000" algn="tl">
                    <a:srgbClr val="000000"/>
                  </a:outerShdw>
                </a:effectLst>
                <a:latin typeface="Arial"/>
              </a:rPr>
              <a:t>Số thích hợp điền vào chỗ chấm là: </a:t>
            </a:r>
          </a:p>
        </p:txBody>
      </p:sp>
      <p:sp>
        <p:nvSpPr>
          <p:cNvPr id="180232" name="Rectangle 8"/>
          <p:cNvSpPr>
            <a:spLocks noChangeArrowheads="1"/>
          </p:cNvSpPr>
          <p:nvPr/>
        </p:nvSpPr>
        <p:spPr bwMode="auto">
          <a:xfrm>
            <a:off x="285750" y="4419600"/>
            <a:ext cx="8382000" cy="762000"/>
          </a:xfrm>
          <a:prstGeom prst="rect">
            <a:avLst/>
          </a:prstGeom>
          <a:noFill/>
          <a:ln w="9525">
            <a:noFill/>
            <a:miter lim="800000"/>
            <a:headEnd/>
            <a:tailEnd/>
          </a:ln>
          <a:effectLst>
            <a:outerShdw dist="80322" dir="20493903" algn="ctr" rotWithShape="0">
              <a:srgbClr val="FFFF00"/>
            </a:outerShdw>
          </a:effectLst>
        </p:spPr>
        <p:txBody>
          <a:bodyPr anchor="ctr"/>
          <a:lstStyle/>
          <a:p>
            <a:pPr>
              <a:spcBef>
                <a:spcPct val="0"/>
              </a:spcBef>
              <a:defRPr/>
            </a:pPr>
            <a:r>
              <a:rPr lang="en-US" sz="4000" b="1">
                <a:solidFill>
                  <a:srgbClr val="0000FF"/>
                </a:solidFill>
                <a:effectLst>
                  <a:outerShdw blurRad="38100" dist="38100" dir="2700000" algn="tl">
                    <a:srgbClr val="000000"/>
                  </a:outerShdw>
                </a:effectLst>
                <a:latin typeface="Arial"/>
              </a:rPr>
              <a:t>a/  2</a:t>
            </a:r>
            <a:endParaRPr lang="en-US" sz="3600" b="1">
              <a:solidFill>
                <a:srgbClr val="0000FF"/>
              </a:solidFill>
              <a:effectLst>
                <a:outerShdw blurRad="38100" dist="38100" dir="2700000" algn="tl">
                  <a:srgbClr val="000000"/>
                </a:outerShdw>
              </a:effectLst>
              <a:latin typeface="Arial"/>
            </a:endParaRPr>
          </a:p>
        </p:txBody>
      </p:sp>
      <p:sp>
        <p:nvSpPr>
          <p:cNvPr id="180233" name="Rectangle 9"/>
          <p:cNvSpPr>
            <a:spLocks noChangeArrowheads="1"/>
          </p:cNvSpPr>
          <p:nvPr/>
        </p:nvSpPr>
        <p:spPr bwMode="auto">
          <a:xfrm>
            <a:off x="304800" y="5181600"/>
            <a:ext cx="8382000" cy="762000"/>
          </a:xfrm>
          <a:prstGeom prst="rect">
            <a:avLst/>
          </a:prstGeom>
          <a:noFill/>
          <a:ln w="9525">
            <a:noFill/>
            <a:miter lim="800000"/>
            <a:headEnd/>
            <a:tailEnd/>
          </a:ln>
          <a:effectLst>
            <a:outerShdw dist="80322" dir="20493903" algn="ctr" rotWithShape="0">
              <a:srgbClr val="FFFF00"/>
            </a:outerShdw>
          </a:effectLst>
        </p:spPr>
        <p:txBody>
          <a:bodyPr anchor="ctr"/>
          <a:lstStyle/>
          <a:p>
            <a:pPr>
              <a:spcBef>
                <a:spcPct val="0"/>
              </a:spcBef>
              <a:defRPr/>
            </a:pPr>
            <a:r>
              <a:rPr lang="en-US" sz="4000" b="1">
                <a:solidFill>
                  <a:srgbClr val="0000FF"/>
                </a:solidFill>
                <a:effectLst>
                  <a:outerShdw blurRad="38100" dist="38100" dir="2700000" algn="tl">
                    <a:srgbClr val="000000"/>
                  </a:outerShdw>
                </a:effectLst>
                <a:latin typeface="Arial"/>
              </a:rPr>
              <a:t>b/ 20</a:t>
            </a:r>
            <a:endParaRPr lang="en-US" sz="3600" b="1">
              <a:solidFill>
                <a:srgbClr val="0000FF"/>
              </a:solidFill>
              <a:effectLst>
                <a:outerShdw blurRad="38100" dist="38100" dir="2700000" algn="tl">
                  <a:srgbClr val="000000"/>
                </a:outerShdw>
              </a:effectLst>
              <a:latin typeface="Arial"/>
            </a:endParaRPr>
          </a:p>
        </p:txBody>
      </p:sp>
      <p:sp>
        <p:nvSpPr>
          <p:cNvPr id="180234" name="Rectangle 10"/>
          <p:cNvSpPr>
            <a:spLocks noChangeArrowheads="1"/>
          </p:cNvSpPr>
          <p:nvPr/>
        </p:nvSpPr>
        <p:spPr bwMode="auto">
          <a:xfrm>
            <a:off x="304800" y="5943600"/>
            <a:ext cx="8382000" cy="762000"/>
          </a:xfrm>
          <a:prstGeom prst="rect">
            <a:avLst/>
          </a:prstGeom>
          <a:noFill/>
          <a:ln w="9525">
            <a:noFill/>
            <a:miter lim="800000"/>
            <a:headEnd/>
            <a:tailEnd/>
          </a:ln>
          <a:effectLst>
            <a:outerShdw dist="80322" dir="20493903" algn="ctr" rotWithShape="0">
              <a:srgbClr val="FFFF00"/>
            </a:outerShdw>
          </a:effectLst>
        </p:spPr>
        <p:txBody>
          <a:bodyPr anchor="ctr"/>
          <a:lstStyle/>
          <a:p>
            <a:pPr>
              <a:spcBef>
                <a:spcPct val="0"/>
              </a:spcBef>
              <a:defRPr/>
            </a:pPr>
            <a:r>
              <a:rPr lang="en-US" sz="4000" b="1">
                <a:solidFill>
                  <a:srgbClr val="0000FF"/>
                </a:solidFill>
                <a:effectLst>
                  <a:outerShdw blurRad="38100" dist="38100" dir="2700000" algn="tl">
                    <a:srgbClr val="000000"/>
                  </a:outerShdw>
                </a:effectLst>
                <a:latin typeface="Arial"/>
              </a:rPr>
              <a:t>c/ 200</a:t>
            </a:r>
            <a:endParaRPr lang="en-US" sz="3600" b="1">
              <a:solidFill>
                <a:srgbClr val="0000FF"/>
              </a:solidFill>
              <a:effectLst>
                <a:outerShdw blurRad="38100" dist="38100" dir="2700000" algn="tl">
                  <a:srgbClr val="000000"/>
                </a:outerShdw>
              </a:effectLst>
              <a:latin typeface="Arial"/>
            </a:endParaRPr>
          </a:p>
        </p:txBody>
      </p:sp>
      <p:sp>
        <p:nvSpPr>
          <p:cNvPr id="180235" name="Oval 11"/>
          <p:cNvSpPr>
            <a:spLocks noChangeArrowheads="1"/>
          </p:cNvSpPr>
          <p:nvPr/>
        </p:nvSpPr>
        <p:spPr bwMode="auto">
          <a:xfrm>
            <a:off x="285750" y="5324475"/>
            <a:ext cx="609600" cy="476250"/>
          </a:xfrm>
          <a:prstGeom prst="ellipse">
            <a:avLst/>
          </a:prstGeom>
          <a:noFill/>
          <a:ln w="57150" cmpd="thickThin" algn="ctr">
            <a:solidFill>
              <a:schemeClr val="hlink"/>
            </a:solidFill>
            <a:round/>
            <a:headEnd/>
            <a:tailEnd/>
          </a:ln>
        </p:spPr>
        <p:txBody>
          <a:bodyPr anchor="ctr">
            <a:spAutoFit/>
          </a:bodyPr>
          <a:lstStyle/>
          <a:p>
            <a:endParaRPr lang="en-US"/>
          </a:p>
        </p:txBody>
      </p:sp>
      <p:graphicFrame>
        <p:nvGraphicFramePr>
          <p:cNvPr id="2050" name="Object 14"/>
          <p:cNvGraphicFramePr>
            <a:graphicFrameLocks noChangeAspect="1"/>
          </p:cNvGraphicFramePr>
          <p:nvPr/>
        </p:nvGraphicFramePr>
        <p:xfrm>
          <a:off x="3948113" y="3119438"/>
          <a:ext cx="295275" cy="488950"/>
        </p:xfrm>
        <a:graphic>
          <a:graphicData uri="http://schemas.openxmlformats.org/presentationml/2006/ole">
            <p:oleObj spid="_x0000_s2050" name="Equation" r:id="rId3" imgW="114151" imgH="215619"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80230"/>
                                        </p:tgtEl>
                                        <p:attrNameLst>
                                          <p:attrName>style.visibility</p:attrName>
                                        </p:attrNameLst>
                                      </p:cBhvr>
                                      <p:to>
                                        <p:strVal val="visible"/>
                                      </p:to>
                                    </p:set>
                                    <p:animEffect transition="in" filter="diamond(in)">
                                      <p:cBhvr>
                                        <p:cTn id="7" dur="2000"/>
                                        <p:tgtEl>
                                          <p:spTgt spid="18023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0231"/>
                                        </p:tgtEl>
                                        <p:attrNameLst>
                                          <p:attrName>style.visibility</p:attrName>
                                        </p:attrNameLst>
                                      </p:cBhvr>
                                      <p:to>
                                        <p:strVal val="visible"/>
                                      </p:to>
                                    </p:set>
                                    <p:animEffect transition="in" filter="checkerboard(across)">
                                      <p:cBhvr>
                                        <p:cTn id="12" dur="500"/>
                                        <p:tgtEl>
                                          <p:spTgt spid="18023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80232"/>
                                        </p:tgtEl>
                                        <p:attrNameLst>
                                          <p:attrName>style.visibility</p:attrName>
                                        </p:attrNameLst>
                                      </p:cBhvr>
                                      <p:to>
                                        <p:strVal val="visible"/>
                                      </p:to>
                                    </p:set>
                                    <p:animEffect transition="in" filter="diamond(in)">
                                      <p:cBhvr>
                                        <p:cTn id="17" dur="2000"/>
                                        <p:tgtEl>
                                          <p:spTgt spid="18023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80233"/>
                                        </p:tgtEl>
                                        <p:attrNameLst>
                                          <p:attrName>style.visibility</p:attrName>
                                        </p:attrNameLst>
                                      </p:cBhvr>
                                      <p:to>
                                        <p:strVal val="visible"/>
                                      </p:to>
                                    </p:set>
                                    <p:animEffect transition="in" filter="diamond(in)">
                                      <p:cBhvr>
                                        <p:cTn id="22" dur="2000"/>
                                        <p:tgtEl>
                                          <p:spTgt spid="18023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80234"/>
                                        </p:tgtEl>
                                        <p:attrNameLst>
                                          <p:attrName>style.visibility</p:attrName>
                                        </p:attrNameLst>
                                      </p:cBhvr>
                                      <p:to>
                                        <p:strVal val="visible"/>
                                      </p:to>
                                    </p:set>
                                    <p:animEffect transition="in" filter="diamond(in)">
                                      <p:cBhvr>
                                        <p:cTn id="27" dur="2000"/>
                                        <p:tgtEl>
                                          <p:spTgt spid="18023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80235"/>
                                        </p:tgtEl>
                                        <p:attrNameLst>
                                          <p:attrName>style.visibility</p:attrName>
                                        </p:attrNameLst>
                                      </p:cBhvr>
                                      <p:to>
                                        <p:strVal val="visible"/>
                                      </p:to>
                                    </p:set>
                                    <p:animEffect transition="in" filter="checkerboard(across)">
                                      <p:cBhvr>
                                        <p:cTn id="32" dur="500"/>
                                        <p:tgtEl>
                                          <p:spTgt spid="1802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30" grpId="0"/>
      <p:bldP spid="180231" grpId="0"/>
      <p:bldP spid="180232" grpId="0"/>
      <p:bldP spid="180233" grpId="0"/>
      <p:bldP spid="180234" grpId="0"/>
      <p:bldP spid="180235"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8786" name="AutoShape 2"/>
          <p:cNvSpPr>
            <a:spLocks noChangeArrowheads="1"/>
          </p:cNvSpPr>
          <p:nvPr/>
        </p:nvSpPr>
        <p:spPr bwMode="auto">
          <a:xfrm>
            <a:off x="838200" y="1143000"/>
            <a:ext cx="7239000" cy="3276600"/>
          </a:xfrm>
          <a:prstGeom prst="wedgeEllipseCallout">
            <a:avLst>
              <a:gd name="adj1" fmla="val -5458"/>
              <a:gd name="adj2" fmla="val -49565"/>
            </a:avLst>
          </a:prstGeom>
          <a:noFill/>
          <a:ln w="9525">
            <a:solidFill>
              <a:srgbClr val="0099FF"/>
            </a:solidFill>
            <a:miter lim="800000"/>
            <a:headEnd/>
            <a:tailEnd/>
          </a:ln>
          <a:effectLst/>
          <a:scene3d>
            <a:camera prst="legacyPerspectiveTop"/>
            <a:lightRig rig="legacyFlat3" dir="b"/>
          </a:scene3d>
          <a:sp3d extrusionH="887400" prstMaterial="legacyMatte">
            <a:bevelT w="13500" h="13500" prst="angle"/>
            <a:bevelB w="13500" h="13500" prst="angle"/>
            <a:extrusionClr>
              <a:srgbClr val="0099FF"/>
            </a:extrusionClr>
          </a:sp3d>
        </p:spPr>
        <p:txBody>
          <a:bodyPr>
            <a:flatTx/>
          </a:bodyPr>
          <a:lstStyle/>
          <a:p>
            <a:pPr algn="ctr">
              <a:spcBef>
                <a:spcPct val="0"/>
              </a:spcBef>
              <a:defRPr/>
            </a:pPr>
            <a:endParaRPr lang="en-US" sz="3600">
              <a:solidFill>
                <a:srgbClr val="FF3300"/>
              </a:solidFill>
              <a:effectLst>
                <a:outerShdw blurRad="38100" dist="38100" dir="2700000" algn="tl">
                  <a:srgbClr val="000000"/>
                </a:outerShdw>
              </a:effectLst>
              <a:latin typeface="Arial"/>
            </a:endParaRPr>
          </a:p>
        </p:txBody>
      </p:sp>
      <p:sp>
        <p:nvSpPr>
          <p:cNvPr id="14339" name="WordArt 3"/>
          <p:cNvSpPr>
            <a:spLocks noChangeArrowheads="1" noChangeShapeType="1" noTextEdit="1"/>
          </p:cNvSpPr>
          <p:nvPr/>
        </p:nvSpPr>
        <p:spPr bwMode="auto">
          <a:xfrm>
            <a:off x="2286000" y="1447800"/>
            <a:ext cx="4267200" cy="685800"/>
          </a:xfrm>
          <a:prstGeom prst="rect">
            <a:avLst/>
          </a:prstGeom>
        </p:spPr>
        <p:txBody>
          <a:bodyPr wrap="none" fromWordArt="1">
            <a:prstTxWarp prst="textPlain">
              <a:avLst>
                <a:gd name="adj" fmla="val 50000"/>
              </a:avLst>
            </a:prstTxWarp>
          </a:bodyPr>
          <a:lstStyle/>
          <a:p>
            <a:pPr algn="ctr"/>
            <a:r>
              <a:rPr lang="en-US" sz="3600" b="1" kern="10">
                <a:ln w="19050">
                  <a:solidFill>
                    <a:srgbClr val="333333"/>
                  </a:solidFill>
                  <a:round/>
                  <a:headEnd/>
                  <a:tailEnd/>
                </a:ln>
                <a:effectLst>
                  <a:outerShdw dist="107763" dir="18900000" algn="ctr" rotWithShape="0">
                    <a:srgbClr val="3333FF">
                      <a:alpha val="50000"/>
                    </a:srgbClr>
                  </a:outerShdw>
                </a:effectLst>
                <a:latin typeface="Arial"/>
                <a:cs typeface="Arial"/>
              </a:rPr>
              <a:t>BÀI MỚI</a:t>
            </a:r>
          </a:p>
        </p:txBody>
      </p:sp>
      <p:sp>
        <p:nvSpPr>
          <p:cNvPr id="14340" name="WordArt 8"/>
          <p:cNvSpPr>
            <a:spLocks noChangeArrowheads="1" noChangeShapeType="1" noTextEdit="1"/>
          </p:cNvSpPr>
          <p:nvPr/>
        </p:nvSpPr>
        <p:spPr bwMode="auto">
          <a:xfrm>
            <a:off x="1219200" y="2514600"/>
            <a:ext cx="6629400" cy="9144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00"/>
              </a:extrusionClr>
            </a:sp3d>
          </a:bodyPr>
          <a:lstStyle/>
          <a:p>
            <a:pPr algn="ctr"/>
            <a:r>
              <a:rPr lang="en-US" sz="2800" kern="10">
                <a:ln w="9525">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Arial"/>
                <a:cs typeface="Arial"/>
              </a:rPr>
              <a:t>MÉT VUÔNG</a:t>
            </a:r>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1447800"/>
            <a:ext cx="8382000" cy="1462088"/>
          </a:xfrm>
        </p:spPr>
        <p:txBody>
          <a:bodyPr/>
          <a:lstStyle/>
          <a:p>
            <a:pPr eaLnBrk="1" hangingPunct="1">
              <a:buFont typeface="Wingdings" pitchFamily="2" charset="2"/>
              <a:buChar char="Ø"/>
            </a:pPr>
            <a:r>
              <a:rPr lang="en-US" sz="4000" b="1" u="sng" smtClean="0">
                <a:latin typeface="Arial" charset="0"/>
              </a:rPr>
              <a:t>Hoạt động 1</a:t>
            </a:r>
            <a:r>
              <a:rPr lang="en-US" sz="4000" smtClean="0">
                <a:latin typeface="Arial" charset="0"/>
              </a:rPr>
              <a:t>: </a:t>
            </a:r>
            <a:r>
              <a:rPr lang="en-US" sz="3600" b="1" smtClean="0">
                <a:solidFill>
                  <a:srgbClr val="FF3300"/>
                </a:solidFill>
                <a:latin typeface="Arial" charset="0"/>
              </a:rPr>
              <a:t>Tìm hiểu đơn vị đo diện tích là mét vuông</a:t>
            </a:r>
            <a:r>
              <a:rPr lang="en-US" smtClean="0">
                <a:latin typeface="Arial" charset="0"/>
              </a:rPr>
              <a:t> </a:t>
            </a:r>
          </a:p>
        </p:txBody>
      </p:sp>
      <p:sp>
        <p:nvSpPr>
          <p:cNvPr id="15363" name="Rectangle 4"/>
          <p:cNvSpPr>
            <a:spLocks noChangeArrowheads="1"/>
          </p:cNvSpPr>
          <p:nvPr/>
        </p:nvSpPr>
        <p:spPr bwMode="auto">
          <a:xfrm>
            <a:off x="609600" y="2514600"/>
            <a:ext cx="7793038" cy="1462088"/>
          </a:xfrm>
          <a:prstGeom prst="rect">
            <a:avLst/>
          </a:prstGeom>
          <a:noFill/>
          <a:ln w="9525">
            <a:noFill/>
            <a:miter lim="800000"/>
            <a:headEnd/>
            <a:tailEnd/>
          </a:ln>
        </p:spPr>
        <p:txBody>
          <a:bodyPr anchor="b"/>
          <a:lstStyle/>
          <a:p>
            <a:pPr>
              <a:spcBef>
                <a:spcPct val="0"/>
              </a:spcBef>
              <a:buFont typeface="Wingdings" pitchFamily="2" charset="2"/>
              <a:buChar char="Ø"/>
            </a:pPr>
            <a:r>
              <a:rPr lang="en-US" sz="3600" b="1" u="sng">
                <a:solidFill>
                  <a:schemeClr val="tx2"/>
                </a:solidFill>
              </a:rPr>
              <a:t>Hoạt động 2 </a:t>
            </a:r>
            <a:r>
              <a:rPr lang="en-US" sz="3600" b="1">
                <a:solidFill>
                  <a:schemeClr val="tx2"/>
                </a:solidFill>
              </a:rPr>
              <a:t>: </a:t>
            </a:r>
            <a:r>
              <a:rPr lang="en-US" sz="3600" b="1">
                <a:solidFill>
                  <a:srgbClr val="FF3300"/>
                </a:solidFill>
              </a:rPr>
              <a:t>Luyện tập</a:t>
            </a:r>
            <a:r>
              <a:rPr lang="en-US" sz="4000">
                <a:solidFill>
                  <a:schemeClr val="tx2"/>
                </a:solidFill>
              </a:rPr>
              <a:t> </a:t>
            </a:r>
          </a:p>
        </p:txBody>
      </p:sp>
      <p:sp>
        <p:nvSpPr>
          <p:cNvPr id="15364" name="Rectangle 5"/>
          <p:cNvSpPr>
            <a:spLocks noChangeArrowheads="1"/>
          </p:cNvSpPr>
          <p:nvPr/>
        </p:nvSpPr>
        <p:spPr bwMode="auto">
          <a:xfrm>
            <a:off x="609600" y="3733800"/>
            <a:ext cx="7793038" cy="1462088"/>
          </a:xfrm>
          <a:prstGeom prst="rect">
            <a:avLst/>
          </a:prstGeom>
          <a:noFill/>
          <a:ln w="9525">
            <a:noFill/>
            <a:miter lim="800000"/>
            <a:headEnd/>
            <a:tailEnd/>
          </a:ln>
        </p:spPr>
        <p:txBody>
          <a:bodyPr anchor="b"/>
          <a:lstStyle/>
          <a:p>
            <a:pPr>
              <a:spcBef>
                <a:spcPct val="0"/>
              </a:spcBef>
              <a:buFont typeface="Wingdings" pitchFamily="2" charset="2"/>
              <a:buChar char="Ø"/>
            </a:pPr>
            <a:r>
              <a:rPr lang="en-US" sz="3600" b="1" u="sng">
                <a:solidFill>
                  <a:schemeClr val="tx2"/>
                </a:solidFill>
              </a:rPr>
              <a:t>Hoạt động 3</a:t>
            </a:r>
            <a:r>
              <a:rPr lang="en-US" sz="3600">
                <a:solidFill>
                  <a:schemeClr val="tx2"/>
                </a:solidFill>
              </a:rPr>
              <a:t>: </a:t>
            </a:r>
            <a:r>
              <a:rPr lang="en-US" sz="3600" b="1">
                <a:solidFill>
                  <a:srgbClr val="FF3300"/>
                </a:solidFill>
              </a:rPr>
              <a:t>Củng cố</a:t>
            </a:r>
            <a:r>
              <a:rPr lang="en-US" sz="4000">
                <a:solidFill>
                  <a:schemeClr val="tx2"/>
                </a:solidFill>
              </a:rPr>
              <a:t> </a:t>
            </a:r>
          </a:p>
        </p:txBody>
      </p:sp>
      <p:pic>
        <p:nvPicPr>
          <p:cNvPr id="15365" name="Picture 6" descr="Picture3"/>
          <p:cNvPicPr>
            <a:picLocks noChangeAspect="1" noChangeArrowheads="1"/>
          </p:cNvPicPr>
          <p:nvPr>
            <p:ph idx="1"/>
          </p:nvPr>
        </p:nvPicPr>
        <p:blipFill>
          <a:blip r:embed="rId2"/>
          <a:srcRect/>
          <a:stretch>
            <a:fillRect/>
          </a:stretch>
        </p:blipFill>
        <p:spPr>
          <a:xfrm>
            <a:off x="0" y="1295400"/>
            <a:ext cx="2967038" cy="5562600"/>
          </a:xfrm>
          <a:noFill/>
        </p:spPr>
      </p:pic>
      <p:sp>
        <p:nvSpPr>
          <p:cNvPr id="15366" name="Line 8"/>
          <p:cNvSpPr>
            <a:spLocks noChangeShapeType="1"/>
          </p:cNvSpPr>
          <p:nvPr/>
        </p:nvSpPr>
        <p:spPr bwMode="auto">
          <a:xfrm>
            <a:off x="9067800" y="838200"/>
            <a:ext cx="0" cy="5791200"/>
          </a:xfrm>
          <a:prstGeom prst="line">
            <a:avLst/>
          </a:prstGeom>
          <a:noFill/>
          <a:ln w="9525">
            <a:solidFill>
              <a:srgbClr val="FFCC00"/>
            </a:solidFill>
            <a:round/>
            <a:headEnd/>
            <a:tailEnd/>
          </a:ln>
          <a:scene3d>
            <a:camera prst="legacyObliqueTopLeft"/>
            <a:lightRig rig="legacyFlat3" dir="t"/>
          </a:scene3d>
          <a:sp3d extrusionH="430200" prstMaterial="legacyMatte">
            <a:bevelT w="13500" h="13500" prst="angle"/>
            <a:bevelB w="13500" h="13500" prst="angle"/>
            <a:extrusionClr>
              <a:srgbClr val="FFCC00"/>
            </a:extrusionClr>
          </a:sp3d>
        </p:spPr>
        <p:txBody>
          <a:bodyPr>
            <a:spAutoFit/>
            <a:flatTx/>
          </a:bodyPr>
          <a:lstStyle/>
          <a:p>
            <a:endParaRPr lang="en-US"/>
          </a:p>
        </p:txBody>
      </p:sp>
      <p:sp>
        <p:nvSpPr>
          <p:cNvPr id="15367" name="Line 9"/>
          <p:cNvSpPr>
            <a:spLocks noChangeShapeType="1"/>
          </p:cNvSpPr>
          <p:nvPr/>
        </p:nvSpPr>
        <p:spPr bwMode="auto">
          <a:xfrm flipV="1">
            <a:off x="4876800" y="6705600"/>
            <a:ext cx="4191000" cy="0"/>
          </a:xfrm>
          <a:prstGeom prst="line">
            <a:avLst/>
          </a:prstGeom>
          <a:noFill/>
          <a:ln w="107950">
            <a:solidFill>
              <a:srgbClr val="006600"/>
            </a:solidFill>
            <a:round/>
            <a:headEnd/>
            <a:tailEnd/>
          </a:ln>
          <a:effectLst>
            <a:prstShdw prst="shdw13" dist="53882" dir="13500000">
              <a:schemeClr val="bg2">
                <a:alpha val="50000"/>
              </a:schemeClr>
            </a:prstShdw>
          </a:effectLst>
        </p:spPr>
        <p:txBody>
          <a:bodyPr>
            <a:spAutoFit/>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16386" name="Picture 4" descr="LOG"/>
          <p:cNvPicPr>
            <a:picLocks noChangeAspect="1" noChangeArrowheads="1"/>
          </p:cNvPicPr>
          <p:nvPr>
            <p:ph sz="half" idx="1"/>
          </p:nvPr>
        </p:nvPicPr>
        <p:blipFill>
          <a:blip r:embed="rId3">
            <a:clrChange>
              <a:clrFrom>
                <a:srgbClr val="FFFFFF"/>
              </a:clrFrom>
              <a:clrTo>
                <a:srgbClr val="FFFFFF">
                  <a:alpha val="0"/>
                </a:srgbClr>
              </a:clrTo>
            </a:clrChange>
          </a:blip>
          <a:srcRect/>
          <a:stretch>
            <a:fillRect/>
          </a:stretch>
        </p:blipFill>
        <p:spPr>
          <a:xfrm>
            <a:off x="6589713" y="5880100"/>
            <a:ext cx="2554287" cy="977900"/>
          </a:xfrm>
          <a:noFill/>
        </p:spPr>
      </p:pic>
      <p:sp>
        <p:nvSpPr>
          <p:cNvPr id="16387" name="Text Box 11"/>
          <p:cNvSpPr txBox="1">
            <a:spLocks noChangeArrowheads="1"/>
          </p:cNvSpPr>
          <p:nvPr/>
        </p:nvSpPr>
        <p:spPr bwMode="auto">
          <a:xfrm>
            <a:off x="5562600" y="609600"/>
            <a:ext cx="2514600" cy="336550"/>
          </a:xfrm>
          <a:prstGeom prst="rect">
            <a:avLst/>
          </a:prstGeom>
          <a:noFill/>
          <a:ln w="38100" algn="ctr">
            <a:noFill/>
            <a:miter lim="800000"/>
            <a:headEnd/>
            <a:tailEnd/>
          </a:ln>
        </p:spPr>
        <p:txBody>
          <a:bodyPr>
            <a:spAutoFit/>
          </a:bodyPr>
          <a:lstStyle/>
          <a:p>
            <a:endParaRPr lang="en-US">
              <a:solidFill>
                <a:srgbClr val="FFFF99"/>
              </a:solidFill>
            </a:endParaRPr>
          </a:p>
        </p:txBody>
      </p:sp>
      <p:sp>
        <p:nvSpPr>
          <p:cNvPr id="16388" name="AutoShape 8"/>
          <p:cNvSpPr>
            <a:spLocks noChangeArrowheads="1"/>
          </p:cNvSpPr>
          <p:nvPr/>
        </p:nvSpPr>
        <p:spPr bwMode="auto">
          <a:xfrm>
            <a:off x="609600" y="0"/>
            <a:ext cx="8534400" cy="4495800"/>
          </a:xfrm>
          <a:prstGeom prst="cloudCallout">
            <a:avLst>
              <a:gd name="adj1" fmla="val -26227"/>
              <a:gd name="adj2" fmla="val 74116"/>
            </a:avLst>
          </a:prstGeom>
          <a:solidFill>
            <a:schemeClr val="bg1"/>
          </a:solidFill>
          <a:ln w="9525">
            <a:solidFill>
              <a:schemeClr val="tx1"/>
            </a:solidFill>
            <a:round/>
            <a:headEnd/>
            <a:tailEnd/>
          </a:ln>
        </p:spPr>
        <p:txBody>
          <a:bodyPr/>
          <a:lstStyle/>
          <a:p>
            <a:pPr algn="r">
              <a:spcBef>
                <a:spcPct val="0"/>
              </a:spcBef>
            </a:pPr>
            <a:endParaRPr lang="en-US" sz="1800">
              <a:solidFill>
                <a:srgbClr val="FF0000"/>
              </a:solidFill>
            </a:endParaRPr>
          </a:p>
        </p:txBody>
      </p:sp>
      <p:sp>
        <p:nvSpPr>
          <p:cNvPr id="16389" name="WordArt 12"/>
          <p:cNvSpPr>
            <a:spLocks noChangeArrowheads="1" noChangeShapeType="1" noTextEdit="1"/>
          </p:cNvSpPr>
          <p:nvPr/>
        </p:nvSpPr>
        <p:spPr bwMode="auto">
          <a:xfrm>
            <a:off x="914400" y="990600"/>
            <a:ext cx="8458200" cy="2286000"/>
          </a:xfrm>
          <a:prstGeom prst="rect">
            <a:avLst/>
          </a:prstGeom>
        </p:spPr>
        <p:txBody>
          <a:bodyPr wrap="none" fromWordArt="1">
            <a:prstTxWarp prst="textPlain">
              <a:avLst>
                <a:gd name="adj" fmla="val 45532"/>
              </a:avLst>
            </a:prstTxWarp>
          </a:bodyPr>
          <a:lstStyle/>
          <a:p>
            <a:pPr algn="ctr"/>
            <a:endParaRPr lang="vi-VN" sz="1800" b="1" kern="10">
              <a:ln w="9525">
                <a:noFill/>
                <a:round/>
                <a:headEnd/>
                <a:tailEnd/>
              </a:ln>
              <a:solidFill>
                <a:srgbClr val="FF0000"/>
              </a:solidFill>
              <a:effectLst>
                <a:prstShdw prst="shdw17" dist="17961" dir="13500000">
                  <a:srgbClr val="990000"/>
                </a:prstShdw>
              </a:effectLst>
              <a:latin typeface="Arial"/>
              <a:cs typeface="Arial"/>
            </a:endParaRPr>
          </a:p>
          <a:p>
            <a:pPr algn="ctr"/>
            <a:r>
              <a:rPr lang="vi-VN" sz="1800" b="1" kern="10">
                <a:ln w="9525">
                  <a:noFill/>
                  <a:round/>
                  <a:headEnd/>
                  <a:tailEnd/>
                </a:ln>
                <a:solidFill>
                  <a:srgbClr val="FF0000"/>
                </a:solidFill>
                <a:effectLst>
                  <a:prstShdw prst="shdw17" dist="17961" dir="13500000">
                    <a:srgbClr val="990000"/>
                  </a:prstShdw>
                </a:effectLst>
                <a:latin typeface="Arial"/>
                <a:cs typeface="Arial"/>
              </a:rPr>
              <a:t> TÌM HIỂU ĐƠN VỊ ĐO DIỆN TÍCH LÀ MÉT VUÔNG</a:t>
            </a:r>
            <a:endParaRPr lang="en-US" sz="1800" b="1" kern="10">
              <a:ln w="9525">
                <a:noFill/>
                <a:round/>
                <a:headEnd/>
                <a:tailEnd/>
              </a:ln>
              <a:solidFill>
                <a:srgbClr val="FF0000"/>
              </a:solidFill>
              <a:effectLst>
                <a:prstShdw prst="shdw17" dist="17961" dir="13500000">
                  <a:srgbClr val="990000"/>
                </a:prstShdw>
              </a:effectLst>
              <a:latin typeface="Arial"/>
              <a:cs typeface="Arial"/>
            </a:endParaRPr>
          </a:p>
        </p:txBody>
      </p:sp>
      <p:sp>
        <p:nvSpPr>
          <p:cNvPr id="16390" name="WordArt 13"/>
          <p:cNvSpPr>
            <a:spLocks noChangeArrowheads="1" noChangeShapeType="1" noTextEdit="1"/>
          </p:cNvSpPr>
          <p:nvPr/>
        </p:nvSpPr>
        <p:spPr bwMode="auto">
          <a:xfrm>
            <a:off x="1776413" y="973138"/>
            <a:ext cx="5005387" cy="627062"/>
          </a:xfrm>
          <a:prstGeom prst="rect">
            <a:avLst/>
          </a:prstGeom>
        </p:spPr>
        <p:txBody>
          <a:bodyPr wrap="none" fromWordArt="1">
            <a:prstTxWarp prst="textPlain">
              <a:avLst>
                <a:gd name="adj" fmla="val 50000"/>
              </a:avLst>
            </a:prstTxWarp>
          </a:bodyPr>
          <a:lstStyle/>
          <a:p>
            <a:pPr algn="ctr"/>
            <a:r>
              <a:rPr lang="vi-VN"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Hoạt động 1:</a:t>
            </a:r>
            <a:endPar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p:txBody>
      </p:sp>
      <p:sp>
        <p:nvSpPr>
          <p:cNvPr id="16391" name="Line 16"/>
          <p:cNvSpPr>
            <a:spLocks noChangeShapeType="1"/>
          </p:cNvSpPr>
          <p:nvPr/>
        </p:nvSpPr>
        <p:spPr bwMode="auto">
          <a:xfrm>
            <a:off x="1885950" y="1676400"/>
            <a:ext cx="4876800" cy="0"/>
          </a:xfrm>
          <a:prstGeom prst="line">
            <a:avLst/>
          </a:prstGeom>
          <a:noFill/>
          <a:ln w="38100">
            <a:solidFill>
              <a:srgbClr val="3333FF"/>
            </a:solidFill>
            <a:round/>
            <a:headEnd/>
            <a:tailEnd/>
          </a:ln>
        </p:spPr>
        <p:txBody>
          <a:bodyPr>
            <a:spAutoFit/>
          </a:bodyPr>
          <a:lstStyle/>
          <a:p>
            <a:endParaRPr lang="en-US"/>
          </a:p>
        </p:txBody>
      </p:sp>
      <p:pic>
        <p:nvPicPr>
          <p:cNvPr id="16392" name="Picture 23" descr="j0232133"/>
          <p:cNvPicPr>
            <a:picLocks noChangeAspect="1" noChangeArrowheads="1"/>
          </p:cNvPicPr>
          <p:nvPr>
            <p:ph sz="half" idx="2"/>
          </p:nvPr>
        </p:nvPicPr>
        <p:blipFill>
          <a:blip r:embed="rId4"/>
          <a:srcRect/>
          <a:stretch>
            <a:fillRect/>
          </a:stretch>
        </p:blipFill>
        <p:spPr>
          <a:xfrm>
            <a:off x="304800" y="4735513"/>
            <a:ext cx="2068513" cy="2122487"/>
          </a:xfrm>
          <a:noFill/>
        </p:spPr>
      </p:pic>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32341" name="Object 245"/>
          <p:cNvGraphicFramePr>
            <a:graphicFrameLocks noChangeAspect="1"/>
          </p:cNvGraphicFramePr>
          <p:nvPr/>
        </p:nvGraphicFramePr>
        <p:xfrm>
          <a:off x="1600200" y="2590800"/>
          <a:ext cx="685800" cy="533400"/>
        </p:xfrm>
        <a:graphic>
          <a:graphicData uri="http://schemas.openxmlformats.org/presentationml/2006/ole">
            <p:oleObj spid="_x0000_s3074" name="Microsoft Equation 3.0" r:id="rId3" imgW="253890" imgH="279279" progId="Equation.3">
              <p:embed/>
            </p:oleObj>
          </a:graphicData>
        </a:graphic>
      </p:graphicFrame>
      <p:sp>
        <p:nvSpPr>
          <p:cNvPr id="3082" name="Rectangle 227"/>
          <p:cNvSpPr>
            <a:spLocks noChangeArrowheads="1"/>
          </p:cNvSpPr>
          <p:nvPr/>
        </p:nvSpPr>
        <p:spPr bwMode="auto">
          <a:xfrm>
            <a:off x="3048000" y="3068638"/>
            <a:ext cx="6096000" cy="339725"/>
          </a:xfrm>
          <a:prstGeom prst="rect">
            <a:avLst/>
          </a:prstGeom>
          <a:solidFill>
            <a:srgbClr val="FFCCFF"/>
          </a:solidFill>
          <a:ln w="38100" algn="ctr">
            <a:solidFill>
              <a:srgbClr val="0000FF"/>
            </a:solidFill>
            <a:miter lim="800000"/>
            <a:headEnd/>
            <a:tailEnd/>
          </a:ln>
        </p:spPr>
        <p:txBody>
          <a:bodyPr anchor="ctr">
            <a:spAutoFit/>
          </a:bodyPr>
          <a:lstStyle/>
          <a:p>
            <a:endParaRPr lang="en-US"/>
          </a:p>
        </p:txBody>
      </p:sp>
      <p:pic>
        <p:nvPicPr>
          <p:cNvPr id="3083" name="Picture 3" descr="LN163"/>
          <p:cNvPicPr>
            <a:picLocks noChangeAspect="1" noChangeArrowheads="1"/>
          </p:cNvPicPr>
          <p:nvPr/>
        </p:nvPicPr>
        <p:blipFill>
          <a:blip r:embed="rId4"/>
          <a:srcRect/>
          <a:stretch>
            <a:fillRect/>
          </a:stretch>
        </p:blipFill>
        <p:spPr bwMode="auto">
          <a:xfrm>
            <a:off x="0" y="6491288"/>
            <a:ext cx="9144000" cy="381000"/>
          </a:xfrm>
          <a:prstGeom prst="rect">
            <a:avLst/>
          </a:prstGeom>
          <a:noFill/>
          <a:ln w="9525">
            <a:noFill/>
            <a:miter lim="800000"/>
            <a:headEnd/>
            <a:tailEnd/>
          </a:ln>
        </p:spPr>
      </p:pic>
      <p:sp>
        <p:nvSpPr>
          <p:cNvPr id="3084" name="Line 19"/>
          <p:cNvSpPr>
            <a:spLocks noChangeShapeType="1"/>
          </p:cNvSpPr>
          <p:nvPr/>
        </p:nvSpPr>
        <p:spPr bwMode="auto">
          <a:xfrm>
            <a:off x="14288" y="2590800"/>
            <a:ext cx="0" cy="3962400"/>
          </a:xfrm>
          <a:prstGeom prst="line">
            <a:avLst/>
          </a:prstGeom>
          <a:noFill/>
          <a:ln w="9525">
            <a:solidFill>
              <a:srgbClr val="FFCC00"/>
            </a:solidFill>
            <a:round/>
            <a:headEnd/>
            <a:tailEnd/>
          </a:ln>
          <a:scene3d>
            <a:camera prst="legacyObliqueTopLeft"/>
            <a:lightRig rig="legacyFlat3" dir="t"/>
          </a:scene3d>
          <a:sp3d extrusionH="430200" prstMaterial="legacyMatte">
            <a:bevelT w="13500" h="13500" prst="angle"/>
            <a:bevelB w="13500" h="13500" prst="angle"/>
            <a:extrusionClr>
              <a:srgbClr val="FFCC00"/>
            </a:extrusionClr>
          </a:sp3d>
        </p:spPr>
        <p:txBody>
          <a:bodyPr>
            <a:spAutoFit/>
            <a:flatTx/>
          </a:bodyPr>
          <a:lstStyle/>
          <a:p>
            <a:endParaRPr lang="en-US"/>
          </a:p>
        </p:txBody>
      </p:sp>
      <p:sp>
        <p:nvSpPr>
          <p:cNvPr id="3085" name="Line 20"/>
          <p:cNvSpPr>
            <a:spLocks noChangeShapeType="1"/>
          </p:cNvSpPr>
          <p:nvPr/>
        </p:nvSpPr>
        <p:spPr bwMode="auto">
          <a:xfrm>
            <a:off x="0" y="6477000"/>
            <a:ext cx="2895600" cy="0"/>
          </a:xfrm>
          <a:prstGeom prst="line">
            <a:avLst/>
          </a:prstGeom>
          <a:noFill/>
          <a:ln w="9525">
            <a:solidFill>
              <a:srgbClr val="FF3300"/>
            </a:solidFill>
            <a:round/>
            <a:headEnd/>
            <a:tailEnd/>
          </a:ln>
          <a:scene3d>
            <a:camera prst="legacyObliqueBottomLeft"/>
            <a:lightRig rig="legacyFlat3" dir="t"/>
          </a:scene3d>
          <a:sp3d extrusionH="430200" prstMaterial="legacyMatte">
            <a:bevelT w="13500" h="13500" prst="angle"/>
            <a:bevelB w="13500" h="13500" prst="angle"/>
            <a:extrusionClr>
              <a:srgbClr val="FF3300"/>
            </a:extrusionClr>
          </a:sp3d>
        </p:spPr>
        <p:txBody>
          <a:bodyPr>
            <a:spAutoFit/>
            <a:flatTx/>
          </a:bodyPr>
          <a:lstStyle/>
          <a:p>
            <a:endParaRPr lang="en-US"/>
          </a:p>
        </p:txBody>
      </p:sp>
      <p:sp>
        <p:nvSpPr>
          <p:cNvPr id="3086" name="Text Box 54"/>
          <p:cNvSpPr txBox="1">
            <a:spLocks noChangeArrowheads="1"/>
          </p:cNvSpPr>
          <p:nvPr/>
        </p:nvSpPr>
        <p:spPr bwMode="auto">
          <a:xfrm>
            <a:off x="2895600" y="5638800"/>
            <a:ext cx="1600200" cy="336550"/>
          </a:xfrm>
          <a:prstGeom prst="rect">
            <a:avLst/>
          </a:prstGeom>
          <a:noFill/>
          <a:ln w="38100" algn="ctr">
            <a:noFill/>
            <a:miter lim="800000"/>
            <a:headEnd/>
            <a:tailEnd/>
          </a:ln>
        </p:spPr>
        <p:txBody>
          <a:bodyPr>
            <a:spAutoFit/>
          </a:bodyPr>
          <a:lstStyle/>
          <a:p>
            <a:endParaRPr lang="en-US">
              <a:solidFill>
                <a:srgbClr val="0000FF"/>
              </a:solidFill>
            </a:endParaRPr>
          </a:p>
        </p:txBody>
      </p:sp>
      <p:sp>
        <p:nvSpPr>
          <p:cNvPr id="3087" name="Text Box 80"/>
          <p:cNvSpPr txBox="1">
            <a:spLocks noChangeArrowheads="1"/>
          </p:cNvSpPr>
          <p:nvPr/>
        </p:nvSpPr>
        <p:spPr bwMode="auto">
          <a:xfrm>
            <a:off x="4648200" y="0"/>
            <a:ext cx="3886200" cy="579438"/>
          </a:xfrm>
          <a:prstGeom prst="rect">
            <a:avLst/>
          </a:prstGeom>
          <a:noFill/>
          <a:ln w="9525">
            <a:noFill/>
            <a:miter lim="800000"/>
            <a:headEnd/>
            <a:tailEnd/>
          </a:ln>
        </p:spPr>
        <p:txBody>
          <a:bodyPr>
            <a:spAutoFit/>
          </a:bodyPr>
          <a:lstStyle/>
          <a:p>
            <a:r>
              <a:rPr lang="en-US" sz="3200" b="1">
                <a:solidFill>
                  <a:srgbClr val="0000FF"/>
                </a:solidFill>
              </a:rPr>
              <a:t> </a:t>
            </a:r>
            <a:r>
              <a:rPr lang="en-US" sz="1800" b="1">
                <a:solidFill>
                  <a:srgbClr val="0000FF"/>
                </a:solidFill>
              </a:rPr>
              <a:t>MỘT MÉT VUÔNG (               )</a:t>
            </a:r>
          </a:p>
        </p:txBody>
      </p:sp>
      <p:graphicFrame>
        <p:nvGraphicFramePr>
          <p:cNvPr id="132330" name="Group 234"/>
          <p:cNvGraphicFramePr>
            <a:graphicFrameLocks noGrp="1"/>
          </p:cNvGraphicFramePr>
          <p:nvPr/>
        </p:nvGraphicFramePr>
        <p:xfrm>
          <a:off x="4191000" y="762000"/>
          <a:ext cx="4495800" cy="4876800"/>
        </p:xfrm>
        <a:graphic>
          <a:graphicData uri="http://schemas.openxmlformats.org/drawingml/2006/table">
            <a:tbl>
              <a:tblPr/>
              <a:tblGrid>
                <a:gridCol w="500063"/>
                <a:gridCol w="498475"/>
                <a:gridCol w="500062"/>
                <a:gridCol w="500063"/>
                <a:gridCol w="427037"/>
                <a:gridCol w="428625"/>
                <a:gridCol w="428625"/>
                <a:gridCol w="428625"/>
                <a:gridCol w="427038"/>
                <a:gridCol w="357187"/>
              </a:tblGrid>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3300"/>
                    </a:solidFill>
                  </a:tcPr>
                </a:tc>
              </a:tr>
              <a:tr h="40640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3300"/>
                    </a:solidFill>
                  </a:tcPr>
                </a:tc>
              </a:tr>
            </a:tbl>
          </a:graphicData>
        </a:graphic>
      </p:graphicFrame>
      <p:sp>
        <p:nvSpPr>
          <p:cNvPr id="3211" name="Line 230"/>
          <p:cNvSpPr>
            <a:spLocks noChangeShapeType="1"/>
          </p:cNvSpPr>
          <p:nvPr/>
        </p:nvSpPr>
        <p:spPr bwMode="auto">
          <a:xfrm flipH="1">
            <a:off x="3886200" y="5410200"/>
            <a:ext cx="381000" cy="0"/>
          </a:xfrm>
          <a:prstGeom prst="line">
            <a:avLst/>
          </a:prstGeom>
          <a:noFill/>
          <a:ln w="57150">
            <a:solidFill>
              <a:schemeClr val="tx1"/>
            </a:solidFill>
            <a:round/>
            <a:headEnd/>
            <a:tailEnd type="triangle" w="med" len="med"/>
          </a:ln>
        </p:spPr>
        <p:txBody>
          <a:bodyPr>
            <a:spAutoFit/>
          </a:bodyPr>
          <a:lstStyle/>
          <a:p>
            <a:endParaRPr lang="en-US"/>
          </a:p>
        </p:txBody>
      </p:sp>
      <p:graphicFrame>
        <p:nvGraphicFramePr>
          <p:cNvPr id="3075" name="Object 232"/>
          <p:cNvGraphicFramePr>
            <a:graphicFrameLocks noChangeAspect="1"/>
          </p:cNvGraphicFramePr>
          <p:nvPr/>
        </p:nvGraphicFramePr>
        <p:xfrm>
          <a:off x="3124200" y="5029200"/>
          <a:ext cx="838200" cy="508000"/>
        </p:xfrm>
        <a:graphic>
          <a:graphicData uri="http://schemas.openxmlformats.org/presentationml/2006/ole">
            <p:oleObj spid="_x0000_s3075" name="Equation" r:id="rId5" imgW="444307" imgH="279279" progId="Equation.3">
              <p:embed/>
            </p:oleObj>
          </a:graphicData>
        </a:graphic>
      </p:graphicFrame>
      <p:graphicFrame>
        <p:nvGraphicFramePr>
          <p:cNvPr id="3076" name="Object 235"/>
          <p:cNvGraphicFramePr>
            <a:graphicFrameLocks noChangeAspect="1"/>
          </p:cNvGraphicFramePr>
          <p:nvPr/>
        </p:nvGraphicFramePr>
        <p:xfrm>
          <a:off x="4514850" y="3321050"/>
          <a:ext cx="114300" cy="215900"/>
        </p:xfrm>
        <a:graphic>
          <a:graphicData uri="http://schemas.openxmlformats.org/presentationml/2006/ole">
            <p:oleObj spid="_x0000_s3076" name="Equation" r:id="rId6" imgW="114151" imgH="215619" progId="Equation.3">
              <p:embed/>
            </p:oleObj>
          </a:graphicData>
        </a:graphic>
      </p:graphicFrame>
      <p:graphicFrame>
        <p:nvGraphicFramePr>
          <p:cNvPr id="3077" name="Object 236"/>
          <p:cNvGraphicFramePr>
            <a:graphicFrameLocks noChangeAspect="1"/>
          </p:cNvGraphicFramePr>
          <p:nvPr/>
        </p:nvGraphicFramePr>
        <p:xfrm>
          <a:off x="7086600" y="0"/>
          <a:ext cx="838200" cy="508000"/>
        </p:xfrm>
        <a:graphic>
          <a:graphicData uri="http://schemas.openxmlformats.org/presentationml/2006/ole">
            <p:oleObj spid="_x0000_s3077" name="Equation" r:id="rId7" imgW="330200" imgH="279400" progId="Equation.3">
              <p:embed/>
            </p:oleObj>
          </a:graphicData>
        </a:graphic>
      </p:graphicFrame>
      <p:sp>
        <p:nvSpPr>
          <p:cNvPr id="132333" name="Text Box 237"/>
          <p:cNvSpPr txBox="1">
            <a:spLocks noChangeArrowheads="1"/>
          </p:cNvSpPr>
          <p:nvPr/>
        </p:nvSpPr>
        <p:spPr bwMode="auto">
          <a:xfrm>
            <a:off x="0" y="152400"/>
            <a:ext cx="2743200" cy="1922463"/>
          </a:xfrm>
          <a:prstGeom prst="rect">
            <a:avLst/>
          </a:prstGeom>
          <a:noFill/>
          <a:ln w="9525">
            <a:noFill/>
            <a:miter lim="800000"/>
            <a:headEnd/>
            <a:tailEnd/>
          </a:ln>
        </p:spPr>
        <p:txBody>
          <a:bodyPr>
            <a:spAutoFit/>
          </a:bodyPr>
          <a:lstStyle/>
          <a:p>
            <a:pPr>
              <a:buFontTx/>
              <a:buChar char="•"/>
            </a:pPr>
            <a:r>
              <a:rPr lang="en-US" sz="3600" b="1">
                <a:solidFill>
                  <a:srgbClr val="0000FF"/>
                </a:solidFill>
              </a:rPr>
              <a:t> </a:t>
            </a:r>
            <a:r>
              <a:rPr lang="en-US" sz="2800" b="1">
                <a:solidFill>
                  <a:srgbClr val="0000FF"/>
                </a:solidFill>
              </a:rPr>
              <a:t>Mét vuông là diện tích của hình vuông có cạnh dài …</a:t>
            </a:r>
            <a:r>
              <a:rPr lang="en-US" sz="2000" b="1">
                <a:solidFill>
                  <a:srgbClr val="0000FF"/>
                </a:solidFill>
              </a:rPr>
              <a:t>  </a:t>
            </a:r>
          </a:p>
        </p:txBody>
      </p:sp>
      <p:sp>
        <p:nvSpPr>
          <p:cNvPr id="132335" name="Text Box 239"/>
          <p:cNvSpPr txBox="1">
            <a:spLocks noChangeArrowheads="1"/>
          </p:cNvSpPr>
          <p:nvPr/>
        </p:nvSpPr>
        <p:spPr bwMode="auto">
          <a:xfrm>
            <a:off x="0" y="3657600"/>
            <a:ext cx="2743200" cy="579438"/>
          </a:xfrm>
          <a:prstGeom prst="rect">
            <a:avLst/>
          </a:prstGeom>
          <a:noFill/>
          <a:ln w="9525">
            <a:noFill/>
            <a:miter lim="800000"/>
            <a:headEnd/>
            <a:tailEnd/>
          </a:ln>
        </p:spPr>
        <p:txBody>
          <a:bodyPr>
            <a:spAutoFit/>
          </a:bodyPr>
          <a:lstStyle/>
          <a:p>
            <a:pPr>
              <a:buFontTx/>
              <a:buChar char="•"/>
            </a:pPr>
            <a:r>
              <a:rPr lang="en-US" sz="3200" b="1">
                <a:solidFill>
                  <a:srgbClr val="0000FF"/>
                </a:solidFill>
              </a:rPr>
              <a:t>      = …</a:t>
            </a:r>
            <a:endParaRPr lang="en-US" sz="1800" b="1">
              <a:solidFill>
                <a:srgbClr val="0000FF"/>
              </a:solidFill>
            </a:endParaRPr>
          </a:p>
        </p:txBody>
      </p:sp>
      <p:graphicFrame>
        <p:nvGraphicFramePr>
          <p:cNvPr id="132336" name="Object 240"/>
          <p:cNvGraphicFramePr>
            <a:graphicFrameLocks noChangeAspect="1"/>
          </p:cNvGraphicFramePr>
          <p:nvPr/>
        </p:nvGraphicFramePr>
        <p:xfrm>
          <a:off x="304800" y="3581400"/>
          <a:ext cx="838200" cy="508000"/>
        </p:xfrm>
        <a:graphic>
          <a:graphicData uri="http://schemas.openxmlformats.org/presentationml/2006/ole">
            <p:oleObj spid="_x0000_s3078" name="Equation" r:id="rId8" imgW="330200" imgH="279400" progId="Equation.3">
              <p:embed/>
            </p:oleObj>
          </a:graphicData>
        </a:graphic>
      </p:graphicFrame>
      <p:graphicFrame>
        <p:nvGraphicFramePr>
          <p:cNvPr id="3079" name="Object 241"/>
          <p:cNvGraphicFramePr>
            <a:graphicFrameLocks noChangeAspect="1"/>
          </p:cNvGraphicFramePr>
          <p:nvPr/>
        </p:nvGraphicFramePr>
        <p:xfrm>
          <a:off x="4514850" y="3321050"/>
          <a:ext cx="114300" cy="215900"/>
        </p:xfrm>
        <a:graphic>
          <a:graphicData uri="http://schemas.openxmlformats.org/presentationml/2006/ole">
            <p:oleObj spid="_x0000_s3079" name="Equation" r:id="rId9" imgW="114151" imgH="215619" progId="Equation.3">
              <p:embed/>
            </p:oleObj>
          </a:graphicData>
        </a:graphic>
      </p:graphicFrame>
      <p:graphicFrame>
        <p:nvGraphicFramePr>
          <p:cNvPr id="132338" name="Object 242"/>
          <p:cNvGraphicFramePr>
            <a:graphicFrameLocks noChangeAspect="1"/>
          </p:cNvGraphicFramePr>
          <p:nvPr/>
        </p:nvGraphicFramePr>
        <p:xfrm>
          <a:off x="1219200" y="3581400"/>
          <a:ext cx="1447800" cy="584200"/>
        </p:xfrm>
        <a:graphic>
          <a:graphicData uri="http://schemas.openxmlformats.org/presentationml/2006/ole">
            <p:oleObj spid="_x0000_s3080" name="Equation" r:id="rId10" imgW="685800" imgH="279400" progId="Equation.3">
              <p:embed/>
            </p:oleObj>
          </a:graphicData>
        </a:graphic>
      </p:graphicFrame>
      <p:sp>
        <p:nvSpPr>
          <p:cNvPr id="132339" name="Text Box 243"/>
          <p:cNvSpPr txBox="1">
            <a:spLocks noChangeArrowheads="1"/>
          </p:cNvSpPr>
          <p:nvPr/>
        </p:nvSpPr>
        <p:spPr bwMode="auto">
          <a:xfrm>
            <a:off x="1485900" y="1524000"/>
            <a:ext cx="1143000" cy="528638"/>
          </a:xfrm>
          <a:prstGeom prst="rect">
            <a:avLst/>
          </a:prstGeom>
          <a:noFill/>
          <a:ln w="9525">
            <a:solidFill>
              <a:schemeClr val="bg1"/>
            </a:solidFill>
            <a:miter lim="800000"/>
            <a:headEnd/>
            <a:tailEnd/>
          </a:ln>
        </p:spPr>
        <p:txBody>
          <a:bodyPr>
            <a:spAutoFit/>
          </a:bodyPr>
          <a:lstStyle/>
          <a:p>
            <a:r>
              <a:rPr lang="en-US" sz="2800" b="1">
                <a:solidFill>
                  <a:schemeClr val="tx1"/>
                </a:solidFill>
              </a:rPr>
              <a:t>1m</a:t>
            </a:r>
            <a:r>
              <a:rPr lang="en-US" sz="2800" b="1">
                <a:solidFill>
                  <a:srgbClr val="FF3300"/>
                </a:solidFill>
              </a:rPr>
              <a:t> </a:t>
            </a:r>
          </a:p>
        </p:txBody>
      </p:sp>
      <p:graphicFrame>
        <p:nvGraphicFramePr>
          <p:cNvPr id="3081" name="Object 244"/>
          <p:cNvGraphicFramePr>
            <a:graphicFrameLocks noChangeAspect="1"/>
          </p:cNvGraphicFramePr>
          <p:nvPr/>
        </p:nvGraphicFramePr>
        <p:xfrm>
          <a:off x="4514850" y="3321050"/>
          <a:ext cx="114300" cy="215900"/>
        </p:xfrm>
        <a:graphic>
          <a:graphicData uri="http://schemas.openxmlformats.org/presentationml/2006/ole">
            <p:oleObj spid="_x0000_s3081" name="Equation" r:id="rId11" imgW="114151" imgH="215619" progId="Equation.3">
              <p:embed/>
            </p:oleObj>
          </a:graphicData>
        </a:graphic>
      </p:graphicFrame>
      <p:sp>
        <p:nvSpPr>
          <p:cNvPr id="132334" name="Text Box 238"/>
          <p:cNvSpPr txBox="1">
            <a:spLocks noChangeArrowheads="1"/>
          </p:cNvSpPr>
          <p:nvPr/>
        </p:nvSpPr>
        <p:spPr bwMode="auto">
          <a:xfrm>
            <a:off x="-76200" y="2132013"/>
            <a:ext cx="2895600" cy="1068387"/>
          </a:xfrm>
          <a:prstGeom prst="rect">
            <a:avLst/>
          </a:prstGeom>
          <a:noFill/>
          <a:ln w="9525">
            <a:noFill/>
            <a:miter lim="800000"/>
            <a:headEnd/>
            <a:tailEnd/>
          </a:ln>
        </p:spPr>
        <p:txBody>
          <a:bodyPr>
            <a:spAutoFit/>
          </a:bodyPr>
          <a:lstStyle/>
          <a:p>
            <a:pPr>
              <a:buFontTx/>
              <a:buChar char="•"/>
            </a:pPr>
            <a:r>
              <a:rPr lang="en-US" sz="3600" b="1">
                <a:solidFill>
                  <a:srgbClr val="0000FF"/>
                </a:solidFill>
              </a:rPr>
              <a:t> </a:t>
            </a:r>
            <a:r>
              <a:rPr lang="en-US" sz="2800" b="1">
                <a:solidFill>
                  <a:srgbClr val="0000FF"/>
                </a:solidFill>
              </a:rPr>
              <a:t>Mét vuông viết tắt là …  </a:t>
            </a:r>
          </a:p>
        </p:txBody>
      </p:sp>
      <p:sp>
        <p:nvSpPr>
          <p:cNvPr id="3216" name="Text Box 246"/>
          <p:cNvSpPr txBox="1">
            <a:spLocks noChangeArrowheads="1"/>
          </p:cNvSpPr>
          <p:nvPr/>
        </p:nvSpPr>
        <p:spPr bwMode="auto">
          <a:xfrm>
            <a:off x="6248400" y="5715000"/>
            <a:ext cx="685800" cy="466725"/>
          </a:xfrm>
          <a:prstGeom prst="rect">
            <a:avLst/>
          </a:prstGeom>
          <a:noFill/>
          <a:ln w="9525">
            <a:solidFill>
              <a:schemeClr val="bg1"/>
            </a:solidFill>
            <a:miter lim="800000"/>
            <a:headEnd/>
            <a:tailEnd/>
          </a:ln>
        </p:spPr>
        <p:txBody>
          <a:bodyPr>
            <a:spAutoFit/>
          </a:bodyPr>
          <a:lstStyle/>
          <a:p>
            <a:r>
              <a:rPr lang="en-US" sz="2400" b="1">
                <a:solidFill>
                  <a:schemeClr val="tx1"/>
                </a:solidFill>
              </a:rPr>
              <a:t>1m</a:t>
            </a:r>
            <a:r>
              <a:rPr lang="en-US" sz="2400" b="1">
                <a:solidFill>
                  <a:srgbClr val="FF3300"/>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32333"/>
                                        </p:tgtEl>
                                        <p:attrNameLst>
                                          <p:attrName>style.visibility</p:attrName>
                                        </p:attrNameLst>
                                      </p:cBhvr>
                                      <p:to>
                                        <p:strVal val="visible"/>
                                      </p:to>
                                    </p:set>
                                    <p:animEffect transition="in" filter="checkerboard(across)">
                                      <p:cBhvr>
                                        <p:cTn id="7" dur="500"/>
                                        <p:tgtEl>
                                          <p:spTgt spid="132333"/>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32334"/>
                                        </p:tgtEl>
                                        <p:attrNameLst>
                                          <p:attrName>style.visibility</p:attrName>
                                        </p:attrNameLst>
                                      </p:cBhvr>
                                      <p:to>
                                        <p:strVal val="visible"/>
                                      </p:to>
                                    </p:set>
                                    <p:animEffect transition="in" filter="checkerboard(across)">
                                      <p:cBhvr>
                                        <p:cTn id="10" dur="500"/>
                                        <p:tgtEl>
                                          <p:spTgt spid="132334"/>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32335"/>
                                        </p:tgtEl>
                                        <p:attrNameLst>
                                          <p:attrName>style.visibility</p:attrName>
                                        </p:attrNameLst>
                                      </p:cBhvr>
                                      <p:to>
                                        <p:strVal val="visible"/>
                                      </p:to>
                                    </p:set>
                                    <p:animEffect transition="in" filter="checkerboard(across)">
                                      <p:cBhvr>
                                        <p:cTn id="13" dur="500"/>
                                        <p:tgtEl>
                                          <p:spTgt spid="132335"/>
                                        </p:tgtEl>
                                      </p:cBhvr>
                                    </p:animEffect>
                                  </p:childTnLst>
                                </p:cTn>
                              </p:par>
                              <p:par>
                                <p:cTn id="14" presetID="5" presetClass="entr" presetSubtype="10" fill="hold" nodeType="withEffect">
                                  <p:stCondLst>
                                    <p:cond delay="0"/>
                                  </p:stCondLst>
                                  <p:childTnLst>
                                    <p:set>
                                      <p:cBhvr>
                                        <p:cTn id="15" dur="1" fill="hold">
                                          <p:stCondLst>
                                            <p:cond delay="0"/>
                                          </p:stCondLst>
                                        </p:cTn>
                                        <p:tgtEl>
                                          <p:spTgt spid="132336"/>
                                        </p:tgtEl>
                                        <p:attrNameLst>
                                          <p:attrName>style.visibility</p:attrName>
                                        </p:attrNameLst>
                                      </p:cBhvr>
                                      <p:to>
                                        <p:strVal val="visible"/>
                                      </p:to>
                                    </p:set>
                                    <p:animEffect transition="in" filter="checkerboard(across)">
                                      <p:cBhvr>
                                        <p:cTn id="16" dur="500"/>
                                        <p:tgtEl>
                                          <p:spTgt spid="13233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132339"/>
                                        </p:tgtEl>
                                        <p:attrNameLst>
                                          <p:attrName>style.visibility</p:attrName>
                                        </p:attrNameLst>
                                      </p:cBhvr>
                                      <p:to>
                                        <p:strVal val="visible"/>
                                      </p:to>
                                    </p:set>
                                    <p:animEffect transition="in" filter="checkerboard(across)">
                                      <p:cBhvr>
                                        <p:cTn id="21" dur="500"/>
                                        <p:tgtEl>
                                          <p:spTgt spid="13233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nodeType="clickEffect">
                                  <p:stCondLst>
                                    <p:cond delay="0"/>
                                  </p:stCondLst>
                                  <p:childTnLst>
                                    <p:set>
                                      <p:cBhvr>
                                        <p:cTn id="25" dur="1" fill="hold">
                                          <p:stCondLst>
                                            <p:cond delay="0"/>
                                          </p:stCondLst>
                                        </p:cTn>
                                        <p:tgtEl>
                                          <p:spTgt spid="132341"/>
                                        </p:tgtEl>
                                        <p:attrNameLst>
                                          <p:attrName>style.visibility</p:attrName>
                                        </p:attrNameLst>
                                      </p:cBhvr>
                                      <p:to>
                                        <p:strVal val="visible"/>
                                      </p:to>
                                    </p:set>
                                    <p:animEffect transition="in" filter="checkerboard(across)">
                                      <p:cBhvr>
                                        <p:cTn id="26" dur="500"/>
                                        <p:tgtEl>
                                          <p:spTgt spid="132341"/>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nodeType="clickEffect">
                                  <p:stCondLst>
                                    <p:cond delay="0"/>
                                  </p:stCondLst>
                                  <p:childTnLst>
                                    <p:set>
                                      <p:cBhvr>
                                        <p:cTn id="30" dur="1" fill="hold">
                                          <p:stCondLst>
                                            <p:cond delay="0"/>
                                          </p:stCondLst>
                                        </p:cTn>
                                        <p:tgtEl>
                                          <p:spTgt spid="132338"/>
                                        </p:tgtEl>
                                        <p:attrNameLst>
                                          <p:attrName>style.visibility</p:attrName>
                                        </p:attrNameLst>
                                      </p:cBhvr>
                                      <p:to>
                                        <p:strVal val="visible"/>
                                      </p:to>
                                    </p:set>
                                    <p:animEffect transition="in" filter="checkerboard(across)">
                                      <p:cBhvr>
                                        <p:cTn id="31" dur="500"/>
                                        <p:tgtEl>
                                          <p:spTgt spid="132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333" grpId="0"/>
      <p:bldP spid="132335" grpId="0"/>
      <p:bldP spid="132339" grpId="0" animBg="1"/>
      <p:bldP spid="132334"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pic>
        <p:nvPicPr>
          <p:cNvPr id="17410" name="Picture 2" descr="LOG"/>
          <p:cNvPicPr>
            <a:picLocks noChangeAspect="1" noChangeArrowheads="1"/>
          </p:cNvPicPr>
          <p:nvPr>
            <p:ph/>
          </p:nvPr>
        </p:nvPicPr>
        <p:blipFill>
          <a:blip r:embed="rId3">
            <a:clrChange>
              <a:clrFrom>
                <a:srgbClr val="FFFFFF"/>
              </a:clrFrom>
              <a:clrTo>
                <a:srgbClr val="FFFFFF">
                  <a:alpha val="0"/>
                </a:srgbClr>
              </a:clrTo>
            </a:clrChange>
          </a:blip>
          <a:srcRect/>
          <a:stretch>
            <a:fillRect/>
          </a:stretch>
        </p:blipFill>
        <p:spPr>
          <a:xfrm>
            <a:off x="0" y="2563813"/>
            <a:ext cx="9144000" cy="4294187"/>
          </a:xfrm>
          <a:noFill/>
        </p:spPr>
      </p:pic>
      <p:pic>
        <p:nvPicPr>
          <p:cNvPr id="17411" name="Picture 3" descr="j0232133"/>
          <p:cNvPicPr>
            <a:picLocks noChangeAspect="1" noChangeArrowheads="1"/>
          </p:cNvPicPr>
          <p:nvPr/>
        </p:nvPicPr>
        <p:blipFill>
          <a:blip r:embed="rId4"/>
          <a:srcRect/>
          <a:stretch>
            <a:fillRect/>
          </a:stretch>
        </p:blipFill>
        <p:spPr bwMode="auto">
          <a:xfrm>
            <a:off x="3200400" y="2590800"/>
            <a:ext cx="2651125" cy="3352800"/>
          </a:xfrm>
          <a:prstGeom prst="rect">
            <a:avLst/>
          </a:prstGeom>
          <a:noFill/>
          <a:ln w="9525">
            <a:noFill/>
            <a:miter lim="800000"/>
            <a:headEnd/>
            <a:tailEnd/>
          </a:ln>
        </p:spPr>
      </p:pic>
      <p:sp>
        <p:nvSpPr>
          <p:cNvPr id="17412" name="Text Box 5"/>
          <p:cNvSpPr txBox="1">
            <a:spLocks noChangeArrowheads="1"/>
          </p:cNvSpPr>
          <p:nvPr/>
        </p:nvSpPr>
        <p:spPr bwMode="auto">
          <a:xfrm>
            <a:off x="5562600" y="609600"/>
            <a:ext cx="2514600" cy="336550"/>
          </a:xfrm>
          <a:prstGeom prst="rect">
            <a:avLst/>
          </a:prstGeom>
          <a:noFill/>
          <a:ln w="38100" algn="ctr">
            <a:noFill/>
            <a:miter lim="800000"/>
            <a:headEnd/>
            <a:tailEnd/>
          </a:ln>
        </p:spPr>
        <p:txBody>
          <a:bodyPr>
            <a:spAutoFit/>
          </a:bodyPr>
          <a:lstStyle/>
          <a:p>
            <a:endParaRPr lang="en-US">
              <a:solidFill>
                <a:srgbClr val="FFFF99"/>
              </a:solidFill>
            </a:endParaRPr>
          </a:p>
        </p:txBody>
      </p:sp>
      <p:sp>
        <p:nvSpPr>
          <p:cNvPr id="17413" name="AutoShape 7"/>
          <p:cNvSpPr>
            <a:spLocks noChangeArrowheads="1"/>
          </p:cNvSpPr>
          <p:nvPr/>
        </p:nvSpPr>
        <p:spPr bwMode="auto">
          <a:xfrm>
            <a:off x="4191000" y="0"/>
            <a:ext cx="4953000" cy="3505200"/>
          </a:xfrm>
          <a:prstGeom prst="cloudCallout">
            <a:avLst>
              <a:gd name="adj1" fmla="val -52338"/>
              <a:gd name="adj2" fmla="val 35190"/>
            </a:avLst>
          </a:prstGeom>
          <a:solidFill>
            <a:srgbClr val="99CC00"/>
          </a:solidFill>
          <a:ln w="9525">
            <a:solidFill>
              <a:schemeClr val="tx1"/>
            </a:solidFill>
            <a:round/>
            <a:headEnd/>
            <a:tailEnd/>
          </a:ln>
        </p:spPr>
        <p:txBody>
          <a:bodyPr/>
          <a:lstStyle/>
          <a:p>
            <a:pPr algn="r">
              <a:spcBef>
                <a:spcPct val="0"/>
              </a:spcBef>
            </a:pPr>
            <a:endParaRPr lang="en-US" sz="1800">
              <a:solidFill>
                <a:srgbClr val="FF0000"/>
              </a:solidFill>
            </a:endParaRPr>
          </a:p>
        </p:txBody>
      </p:sp>
      <p:sp>
        <p:nvSpPr>
          <p:cNvPr id="17414" name="WordArt 9"/>
          <p:cNvSpPr>
            <a:spLocks noChangeArrowheads="1" noChangeShapeType="1" noTextEdit="1"/>
          </p:cNvSpPr>
          <p:nvPr/>
        </p:nvSpPr>
        <p:spPr bwMode="auto">
          <a:xfrm>
            <a:off x="4419600" y="457200"/>
            <a:ext cx="4495800" cy="1981200"/>
          </a:xfrm>
          <a:prstGeom prst="rect">
            <a:avLst/>
          </a:prstGeom>
        </p:spPr>
        <p:txBody>
          <a:bodyPr wrap="none" fromWordArt="1">
            <a:prstTxWarp prst="textPlain">
              <a:avLst>
                <a:gd name="adj" fmla="val 50000"/>
              </a:avLst>
            </a:prstTxWarp>
          </a:bodyPr>
          <a:lstStyle/>
          <a:p>
            <a:pPr algn="ctr"/>
            <a:endParaRPr lang="en-US" sz="1800" b="1" kern="10">
              <a:ln w="9525">
                <a:noFill/>
                <a:round/>
                <a:headEnd/>
                <a:tailEnd/>
              </a:ln>
              <a:solidFill>
                <a:srgbClr val="FF0000"/>
              </a:solidFill>
              <a:effectLst>
                <a:prstShdw prst="shdw17" dist="17961" dir="13500000">
                  <a:srgbClr val="990000"/>
                </a:prstShdw>
              </a:effectLst>
              <a:latin typeface="Arial"/>
              <a:cs typeface="Arial"/>
            </a:endParaRPr>
          </a:p>
          <a:p>
            <a:pPr algn="ctr"/>
            <a:r>
              <a:rPr lang="en-US" sz="1800" b="1" kern="10">
                <a:ln w="9525">
                  <a:noFill/>
                  <a:round/>
                  <a:headEnd/>
                  <a:tailEnd/>
                </a:ln>
                <a:solidFill>
                  <a:srgbClr val="FF0000"/>
                </a:solidFill>
                <a:effectLst>
                  <a:prstShdw prst="shdw17" dist="17961" dir="13500000">
                    <a:srgbClr val="990000"/>
                  </a:prstShdw>
                </a:effectLst>
                <a:latin typeface="Arial"/>
                <a:cs typeface="Arial"/>
              </a:rPr>
              <a:t> LUYỆN TẬP</a:t>
            </a:r>
          </a:p>
        </p:txBody>
      </p:sp>
      <p:sp>
        <p:nvSpPr>
          <p:cNvPr id="17415" name="WordArt 10"/>
          <p:cNvSpPr>
            <a:spLocks noChangeArrowheads="1" noChangeShapeType="1" noTextEdit="1"/>
          </p:cNvSpPr>
          <p:nvPr/>
        </p:nvSpPr>
        <p:spPr bwMode="auto">
          <a:xfrm>
            <a:off x="4953000" y="533400"/>
            <a:ext cx="2852738" cy="542925"/>
          </a:xfrm>
          <a:prstGeom prst="rect">
            <a:avLst/>
          </a:prstGeom>
        </p:spPr>
        <p:txBody>
          <a:bodyPr wrap="none" fromWordArt="1">
            <a:prstTxWarp prst="textPlain">
              <a:avLst>
                <a:gd name="adj" fmla="val 50000"/>
              </a:avLst>
            </a:prstTxWarp>
          </a:bodyPr>
          <a:lstStyle/>
          <a:p>
            <a:pPr algn="ctr"/>
            <a:r>
              <a:rPr lang="vi-VN"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rPr>
              <a:t>Hoạt động 2:</a:t>
            </a:r>
            <a:endParaRPr lang="en-US" sz="3200" b="1" kern="10">
              <a:ln w="19050">
                <a:solidFill>
                  <a:srgbClr val="99CCFF"/>
                </a:solidFill>
                <a:round/>
                <a:headEnd/>
                <a:tailEnd/>
              </a:ln>
              <a:solidFill>
                <a:srgbClr val="0066CC"/>
              </a:solidFill>
              <a:effectLst>
                <a:outerShdw dist="35921" dir="2700000" algn="ctr" rotWithShape="0">
                  <a:srgbClr val="990000"/>
                </a:outerShdw>
              </a:effectLst>
              <a:latin typeface="Arial"/>
              <a:cs typeface="Arial"/>
            </a:endParaRPr>
          </a:p>
        </p:txBody>
      </p:sp>
      <p:sp>
        <p:nvSpPr>
          <p:cNvPr id="17416" name="Line 11"/>
          <p:cNvSpPr>
            <a:spLocks noChangeShapeType="1"/>
          </p:cNvSpPr>
          <p:nvPr/>
        </p:nvSpPr>
        <p:spPr bwMode="auto">
          <a:xfrm>
            <a:off x="5029200" y="1143000"/>
            <a:ext cx="2586038" cy="0"/>
          </a:xfrm>
          <a:prstGeom prst="line">
            <a:avLst/>
          </a:prstGeom>
          <a:noFill/>
          <a:ln w="38100">
            <a:solidFill>
              <a:srgbClr val="3333FF"/>
            </a:solidFill>
            <a:round/>
            <a:headEnd/>
            <a:tailEnd/>
          </a:ln>
        </p:spPr>
        <p:txBody>
          <a:bodyPr>
            <a:spAutoFit/>
          </a:bodyPr>
          <a:lstStyle/>
          <a:p>
            <a:endParaRPr lang="en-US"/>
          </a:p>
        </p:txBody>
      </p:sp>
      <p:sp>
        <p:nvSpPr>
          <p:cNvPr id="17417" name="Line 12"/>
          <p:cNvSpPr>
            <a:spLocks noChangeShapeType="1"/>
          </p:cNvSpPr>
          <p:nvPr/>
        </p:nvSpPr>
        <p:spPr bwMode="auto">
          <a:xfrm>
            <a:off x="0" y="381000"/>
            <a:ext cx="3581400" cy="0"/>
          </a:xfrm>
          <a:prstGeom prst="line">
            <a:avLst/>
          </a:prstGeom>
          <a:noFill/>
          <a:ln w="9525">
            <a:solidFill>
              <a:srgbClr val="99CC00"/>
            </a:solidFill>
            <a:round/>
            <a:headEnd/>
            <a:tailEnd/>
          </a:ln>
          <a:scene3d>
            <a:camera prst="legacyObliqueBottomLeft"/>
            <a:lightRig rig="legacyFlat3" dir="t"/>
          </a:scene3d>
          <a:sp3d extrusionH="430200" prstMaterial="legacyMatte">
            <a:bevelT w="13500" h="13500" prst="angle"/>
            <a:bevelB w="13500" h="13500" prst="angle"/>
            <a:extrusionClr>
              <a:srgbClr val="99CC00"/>
            </a:extrusionClr>
          </a:sp3d>
        </p:spPr>
        <p:txBody>
          <a:bodyPr>
            <a:spAutoFit/>
            <a:flatTx/>
          </a:bodyPr>
          <a:lstStyle/>
          <a:p>
            <a:endParaRPr lang="en-US"/>
          </a:p>
        </p:txBody>
      </p:sp>
      <p:sp>
        <p:nvSpPr>
          <p:cNvPr id="17418" name="Line 13"/>
          <p:cNvSpPr>
            <a:spLocks noChangeShapeType="1"/>
          </p:cNvSpPr>
          <p:nvPr/>
        </p:nvSpPr>
        <p:spPr bwMode="auto">
          <a:xfrm flipV="1">
            <a:off x="457200" y="228600"/>
            <a:ext cx="0" cy="2362200"/>
          </a:xfrm>
          <a:prstGeom prst="line">
            <a:avLst/>
          </a:prstGeom>
          <a:noFill/>
          <a:ln w="9525">
            <a:solidFill>
              <a:srgbClr val="FF3300"/>
            </a:solidFill>
            <a:round/>
            <a:headEnd/>
            <a:tailEnd/>
          </a:ln>
          <a:scene3d>
            <a:camera prst="legacyObliqueBottomLeft"/>
            <a:lightRig rig="legacyFlat3" dir="t"/>
          </a:scene3d>
          <a:sp3d extrusionH="430200" prstMaterial="legacyMatte">
            <a:bevelT w="13500" h="13500" prst="angle"/>
            <a:bevelB w="13500" h="13500" prst="angle"/>
            <a:extrusionClr>
              <a:srgbClr val="FF3300"/>
            </a:extrusionClr>
          </a:sp3d>
        </p:spPr>
        <p:txBody>
          <a:bodyPr>
            <a:spAutoFit/>
            <a:flatTx/>
          </a:bodyPr>
          <a:lstStyle/>
          <a:p>
            <a:endParaRPr lang="en-US"/>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grpSp>
        <p:nvGrpSpPr>
          <p:cNvPr id="2" name="Group 136"/>
          <p:cNvGrpSpPr>
            <a:grpSpLocks/>
          </p:cNvGrpSpPr>
          <p:nvPr/>
        </p:nvGrpSpPr>
        <p:grpSpPr bwMode="auto">
          <a:xfrm>
            <a:off x="6553200" y="5516563"/>
            <a:ext cx="1905000" cy="579437"/>
            <a:chOff x="4224" y="3552"/>
            <a:chExt cx="1200" cy="365"/>
          </a:xfrm>
        </p:grpSpPr>
        <p:graphicFrame>
          <p:nvGraphicFramePr>
            <p:cNvPr id="4105" name="Object 104"/>
            <p:cNvGraphicFramePr>
              <a:graphicFrameLocks noChangeAspect="1"/>
            </p:cNvGraphicFramePr>
            <p:nvPr/>
          </p:nvGraphicFramePr>
          <p:xfrm>
            <a:off x="5040" y="3552"/>
            <a:ext cx="384" cy="302"/>
          </p:xfrm>
          <a:graphic>
            <a:graphicData uri="http://schemas.openxmlformats.org/presentationml/2006/ole">
              <p:oleObj spid="_x0000_s4105" name="Equation" r:id="rId3" imgW="355446" imgH="279279" progId="Equation.3">
                <p:embed/>
              </p:oleObj>
            </a:graphicData>
          </a:graphic>
        </p:graphicFrame>
        <p:sp>
          <p:nvSpPr>
            <p:cNvPr id="4137" name="Text Box 106"/>
            <p:cNvSpPr txBox="1">
              <a:spLocks noChangeArrowheads="1"/>
            </p:cNvSpPr>
            <p:nvPr/>
          </p:nvSpPr>
          <p:spPr bwMode="auto">
            <a:xfrm>
              <a:off x="4224" y="3552"/>
              <a:ext cx="960" cy="365"/>
            </a:xfrm>
            <a:prstGeom prst="rect">
              <a:avLst/>
            </a:prstGeom>
            <a:noFill/>
            <a:ln w="38100" algn="ctr">
              <a:noFill/>
              <a:miter lim="800000"/>
              <a:headEnd/>
              <a:tailEnd/>
            </a:ln>
          </p:spPr>
          <p:txBody>
            <a:bodyPr>
              <a:spAutoFit/>
            </a:bodyPr>
            <a:lstStyle/>
            <a:p>
              <a:r>
                <a:rPr lang="en-US" sz="3200" b="1">
                  <a:solidFill>
                    <a:srgbClr val="0000FF"/>
                  </a:solidFill>
                </a:rPr>
                <a:t>28911</a:t>
              </a:r>
            </a:p>
          </p:txBody>
        </p:sp>
      </p:grpSp>
      <p:sp>
        <p:nvSpPr>
          <p:cNvPr id="4107" name="Line 17"/>
          <p:cNvSpPr>
            <a:spLocks noChangeShapeType="1"/>
          </p:cNvSpPr>
          <p:nvPr/>
        </p:nvSpPr>
        <p:spPr bwMode="auto">
          <a:xfrm>
            <a:off x="1447800" y="76200"/>
            <a:ext cx="7696200" cy="0"/>
          </a:xfrm>
          <a:prstGeom prst="line">
            <a:avLst/>
          </a:prstGeom>
          <a:noFill/>
          <a:ln w="9525">
            <a:solidFill>
              <a:srgbClr val="FF3300"/>
            </a:solidFill>
            <a:round/>
            <a:headEnd/>
            <a:tailEnd/>
          </a:ln>
          <a:scene3d>
            <a:camera prst="legacyObliqueBottomLeft"/>
            <a:lightRig rig="legacyFlat3" dir="t"/>
          </a:scene3d>
          <a:sp3d extrusionH="430200" prstMaterial="legacyMatte">
            <a:bevelT w="13500" h="13500" prst="angle"/>
            <a:bevelB w="13500" h="13500" prst="angle"/>
            <a:extrusionClr>
              <a:srgbClr val="FF3300"/>
            </a:extrusionClr>
          </a:sp3d>
        </p:spPr>
        <p:txBody>
          <a:bodyPr>
            <a:spAutoFit/>
            <a:flatTx/>
          </a:bodyPr>
          <a:lstStyle/>
          <a:p>
            <a:endParaRPr lang="en-US"/>
          </a:p>
        </p:txBody>
      </p:sp>
      <p:sp>
        <p:nvSpPr>
          <p:cNvPr id="4108" name="Line 18"/>
          <p:cNvSpPr>
            <a:spLocks noChangeShapeType="1"/>
          </p:cNvSpPr>
          <p:nvPr/>
        </p:nvSpPr>
        <p:spPr bwMode="auto">
          <a:xfrm>
            <a:off x="9144000" y="152400"/>
            <a:ext cx="0" cy="3254375"/>
          </a:xfrm>
          <a:prstGeom prst="line">
            <a:avLst/>
          </a:prstGeom>
          <a:noFill/>
          <a:ln w="9525">
            <a:solidFill>
              <a:srgbClr val="99CC00"/>
            </a:solidFill>
            <a:round/>
            <a:headEnd/>
            <a:tailEnd/>
          </a:ln>
          <a:scene3d>
            <a:camera prst="legacyObliqueBottomLeft"/>
            <a:lightRig rig="legacyFlat3" dir="t"/>
          </a:scene3d>
          <a:sp3d extrusionH="430200" prstMaterial="legacyMatte">
            <a:bevelT w="13500" h="13500" prst="angle"/>
            <a:bevelB w="13500" h="13500" prst="angle"/>
            <a:extrusionClr>
              <a:srgbClr val="99CC00"/>
            </a:extrusionClr>
          </a:sp3d>
        </p:spPr>
        <p:txBody>
          <a:bodyPr>
            <a:spAutoFit/>
            <a:flatTx/>
          </a:bodyPr>
          <a:lstStyle/>
          <a:p>
            <a:endParaRPr lang="en-US"/>
          </a:p>
        </p:txBody>
      </p:sp>
      <p:sp>
        <p:nvSpPr>
          <p:cNvPr id="134209" name="Text Box 65"/>
          <p:cNvSpPr txBox="1">
            <a:spLocks noChangeArrowheads="1"/>
          </p:cNvSpPr>
          <p:nvPr/>
        </p:nvSpPr>
        <p:spPr bwMode="auto">
          <a:xfrm>
            <a:off x="304800" y="3962400"/>
            <a:ext cx="6629400" cy="457200"/>
          </a:xfrm>
          <a:prstGeom prst="rect">
            <a:avLst/>
          </a:prstGeom>
          <a:noFill/>
          <a:ln w="9525">
            <a:noFill/>
            <a:miter lim="800000"/>
            <a:headEnd/>
            <a:tailEnd/>
          </a:ln>
        </p:spPr>
        <p:txBody>
          <a:bodyPr>
            <a:spAutoFit/>
          </a:bodyPr>
          <a:lstStyle/>
          <a:p>
            <a:r>
              <a:rPr lang="en-US" sz="2400" b="1">
                <a:solidFill>
                  <a:srgbClr val="0000FF"/>
                </a:solidFill>
              </a:rPr>
              <a:t>Một nghìn chín trăm tám mươi mét vuông </a:t>
            </a:r>
          </a:p>
        </p:txBody>
      </p:sp>
      <p:graphicFrame>
        <p:nvGraphicFramePr>
          <p:cNvPr id="134302" name="Group 158"/>
          <p:cNvGraphicFramePr>
            <a:graphicFrameLocks noGrp="1"/>
          </p:cNvGraphicFramePr>
          <p:nvPr/>
        </p:nvGraphicFramePr>
        <p:xfrm>
          <a:off x="228600" y="1066800"/>
          <a:ext cx="8610600" cy="5424488"/>
        </p:xfrm>
        <a:graphic>
          <a:graphicData uri="http://schemas.openxmlformats.org/drawingml/2006/table">
            <a:tbl>
              <a:tblPr/>
              <a:tblGrid>
                <a:gridCol w="6286500"/>
                <a:gridCol w="2324100"/>
              </a:tblGrid>
              <a:tr h="635000">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3000" b="1" i="0" u="none" strike="noStrike" cap="none" normalizeH="0" baseline="0" smtClean="0">
                          <a:ln>
                            <a:noFill/>
                          </a:ln>
                          <a:solidFill>
                            <a:srgbClr val="FF3300"/>
                          </a:solidFill>
                          <a:effectLst/>
                          <a:latin typeface="Verdana" pitchFamily="34" charset="0"/>
                        </a:rPr>
                        <a:t>ĐỌC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3000" b="1" i="0" u="none" strike="noStrike" cap="none" normalizeH="0" baseline="0" smtClean="0">
                          <a:ln>
                            <a:noFill/>
                          </a:ln>
                          <a:solidFill>
                            <a:srgbClr val="FF3300"/>
                          </a:solidFill>
                          <a:effectLst/>
                          <a:latin typeface="Verdana" pitchFamily="34" charset="0"/>
                        </a:rPr>
                        <a:t>VIẾT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8826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1" i="0" u="none" strike="noStrike" cap="none" normalizeH="0" baseline="0" smtClean="0">
                          <a:ln>
                            <a:noFill/>
                          </a:ln>
                          <a:solidFill>
                            <a:schemeClr val="tx1"/>
                          </a:solidFill>
                          <a:effectLst/>
                          <a:latin typeface="Verdana" pitchFamily="34" charset="0"/>
                        </a:rPr>
                        <a:t>Chín trăm chín mươi mét vuông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900" b="1" i="1"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1" u="none" strike="noStrike" cap="none" normalizeH="0" baseline="0" smtClean="0">
                          <a:ln>
                            <a:noFill/>
                          </a:ln>
                          <a:solidFill>
                            <a:schemeClr val="tx1"/>
                          </a:solidFill>
                          <a:effectLst/>
                          <a:latin typeface="Verdana" pitchFamily="34" charset="0"/>
                        </a:rPr>
                        <a:t>  990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9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1" i="0" u="none" strike="noStrike" cap="none" normalizeH="0" baseline="0" smtClean="0">
                          <a:ln>
                            <a:noFill/>
                          </a:ln>
                          <a:solidFill>
                            <a:schemeClr val="tx1"/>
                          </a:solidFill>
                          <a:effectLst/>
                          <a:latin typeface="Verdana" pitchFamily="34" charset="0"/>
                        </a:rPr>
                        <a:t>Hai nghìn không trăm linh năm mét vuông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rgbClr val="FF3300"/>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42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1200" b="0" i="0" u="none" strike="noStrike" cap="none" normalizeH="0" baseline="0" smtClean="0">
                        <a:ln>
                          <a:noFill/>
                        </a:ln>
                        <a:solidFill>
                          <a:srgbClr val="FF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1000" b="1" i="1"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1" u="none" strike="noStrike" cap="none" normalizeH="0" baseline="0" smtClean="0">
                          <a:ln>
                            <a:noFill/>
                          </a:ln>
                          <a:solidFill>
                            <a:schemeClr val="tx1"/>
                          </a:solidFill>
                          <a:effectLst/>
                          <a:latin typeface="Verdana" pitchFamily="34" charset="0"/>
                        </a:rPr>
                        <a:t> 1980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26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3000" b="0" i="0" u="none" strike="noStrike" cap="none" normalizeH="0" baseline="0" smtClean="0">
                        <a:ln>
                          <a:noFill/>
                        </a:ln>
                        <a:solidFill>
                          <a:srgbClr val="FF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800" b="1" i="1" u="none" strike="noStrike" cap="none" normalizeH="0" baseline="0" smtClean="0">
                        <a:ln>
                          <a:noFill/>
                        </a:ln>
                        <a:solidFill>
                          <a:schemeClr val="tx1"/>
                        </a:solidFill>
                        <a:effectLst/>
                        <a:latin typeface="Verdana"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1" u="none" strike="noStrike" cap="none" normalizeH="0" baseline="0" smtClean="0">
                          <a:ln>
                            <a:noFill/>
                          </a:ln>
                          <a:solidFill>
                            <a:schemeClr val="tx1"/>
                          </a:solidFill>
                          <a:effectLst/>
                          <a:latin typeface="Verdana" pitchFamily="34" charset="0"/>
                        </a:rPr>
                        <a:t> 8600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69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400" b="1" i="0" u="none" strike="noStrike" cap="none" normalizeH="0" baseline="0" smtClean="0">
                          <a:ln>
                            <a:noFill/>
                          </a:ln>
                          <a:solidFill>
                            <a:schemeClr val="tx1"/>
                          </a:solidFill>
                          <a:effectLst/>
                          <a:latin typeface="Verdana" pitchFamily="34" charset="0"/>
                        </a:rPr>
                        <a:t>Hai mươi tám nghìn chín trăm mười một xăng-ti-mét vuông</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endParaRPr kumimoji="0" lang="en-US" sz="2600" b="0" i="0" u="none" strike="noStrike" cap="none" normalizeH="0" baseline="0" smtClean="0">
                        <a:ln>
                          <a:noFill/>
                        </a:ln>
                        <a:solidFill>
                          <a:srgbClr val="FF3300"/>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098" name="Object 92"/>
          <p:cNvGraphicFramePr>
            <a:graphicFrameLocks noChangeAspect="1"/>
          </p:cNvGraphicFramePr>
          <p:nvPr/>
        </p:nvGraphicFramePr>
        <p:xfrm>
          <a:off x="4514850" y="3321050"/>
          <a:ext cx="114300" cy="215900"/>
        </p:xfrm>
        <a:graphic>
          <a:graphicData uri="http://schemas.openxmlformats.org/presentationml/2006/ole">
            <p:oleObj spid="_x0000_s4098" name="Equation" r:id="rId4" imgW="114151" imgH="215619" progId="Equation.3">
              <p:embed/>
            </p:oleObj>
          </a:graphicData>
        </a:graphic>
      </p:graphicFrame>
      <p:graphicFrame>
        <p:nvGraphicFramePr>
          <p:cNvPr id="4099" name="Object 93"/>
          <p:cNvGraphicFramePr>
            <a:graphicFrameLocks noChangeAspect="1"/>
          </p:cNvGraphicFramePr>
          <p:nvPr/>
        </p:nvGraphicFramePr>
        <p:xfrm>
          <a:off x="7696200" y="2019300"/>
          <a:ext cx="457200" cy="381000"/>
        </p:xfrm>
        <a:graphic>
          <a:graphicData uri="http://schemas.openxmlformats.org/presentationml/2006/ole">
            <p:oleObj spid="_x0000_s4099" name="Equation" r:id="rId5" imgW="253890" imgH="279279" progId="Equation.3">
              <p:embed/>
            </p:oleObj>
          </a:graphicData>
        </a:graphic>
      </p:graphicFrame>
      <p:graphicFrame>
        <p:nvGraphicFramePr>
          <p:cNvPr id="4100" name="Object 97"/>
          <p:cNvGraphicFramePr>
            <a:graphicFrameLocks noChangeAspect="1"/>
          </p:cNvGraphicFramePr>
          <p:nvPr/>
        </p:nvGraphicFramePr>
        <p:xfrm>
          <a:off x="7848600" y="3924300"/>
          <a:ext cx="457200" cy="439738"/>
        </p:xfrm>
        <a:graphic>
          <a:graphicData uri="http://schemas.openxmlformats.org/presentationml/2006/ole">
            <p:oleObj spid="_x0000_s4100" name="Equation" r:id="rId6" imgW="253890" imgH="279279" progId="Equation.3">
              <p:embed/>
            </p:oleObj>
          </a:graphicData>
        </a:graphic>
      </p:graphicFrame>
      <p:graphicFrame>
        <p:nvGraphicFramePr>
          <p:cNvPr id="4101" name="Object 99"/>
          <p:cNvGraphicFramePr>
            <a:graphicFrameLocks noChangeAspect="1"/>
          </p:cNvGraphicFramePr>
          <p:nvPr/>
        </p:nvGraphicFramePr>
        <p:xfrm>
          <a:off x="4514850" y="3321050"/>
          <a:ext cx="114300" cy="215900"/>
        </p:xfrm>
        <a:graphic>
          <a:graphicData uri="http://schemas.openxmlformats.org/presentationml/2006/ole">
            <p:oleObj spid="_x0000_s4101" name="Equation" r:id="rId7" imgW="114151" imgH="215619" progId="Equation.3">
              <p:embed/>
            </p:oleObj>
          </a:graphicData>
        </a:graphic>
      </p:graphicFrame>
      <p:graphicFrame>
        <p:nvGraphicFramePr>
          <p:cNvPr id="4102" name="Object 100"/>
          <p:cNvGraphicFramePr>
            <a:graphicFrameLocks noChangeAspect="1"/>
          </p:cNvGraphicFramePr>
          <p:nvPr/>
        </p:nvGraphicFramePr>
        <p:xfrm>
          <a:off x="7772400" y="4762500"/>
          <a:ext cx="609600" cy="461963"/>
        </p:xfrm>
        <a:graphic>
          <a:graphicData uri="http://schemas.openxmlformats.org/presentationml/2006/ole">
            <p:oleObj spid="_x0000_s4102" name="Equation" r:id="rId8" imgW="368300" imgH="279400" progId="Equation.3">
              <p:embed/>
            </p:oleObj>
          </a:graphicData>
        </a:graphic>
      </p:graphicFrame>
      <p:graphicFrame>
        <p:nvGraphicFramePr>
          <p:cNvPr id="4103" name="Object 103"/>
          <p:cNvGraphicFramePr>
            <a:graphicFrameLocks noChangeAspect="1"/>
          </p:cNvGraphicFramePr>
          <p:nvPr/>
        </p:nvGraphicFramePr>
        <p:xfrm>
          <a:off x="4514850" y="3321050"/>
          <a:ext cx="114300" cy="215900"/>
        </p:xfrm>
        <a:graphic>
          <a:graphicData uri="http://schemas.openxmlformats.org/presentationml/2006/ole">
            <p:oleObj spid="_x0000_s4103" name="Equation" r:id="rId9" imgW="114151" imgH="215619" progId="Equation.3">
              <p:embed/>
            </p:oleObj>
          </a:graphicData>
        </a:graphic>
      </p:graphicFrame>
      <p:sp>
        <p:nvSpPr>
          <p:cNvPr id="4133" name="Text Box 132"/>
          <p:cNvSpPr txBox="1">
            <a:spLocks noChangeArrowheads="1"/>
          </p:cNvSpPr>
          <p:nvPr/>
        </p:nvSpPr>
        <p:spPr bwMode="auto">
          <a:xfrm>
            <a:off x="152400" y="304800"/>
            <a:ext cx="6629400" cy="579438"/>
          </a:xfrm>
          <a:prstGeom prst="rect">
            <a:avLst/>
          </a:prstGeom>
          <a:noFill/>
          <a:ln w="9525">
            <a:noFill/>
            <a:miter lim="800000"/>
            <a:headEnd/>
            <a:tailEnd/>
          </a:ln>
        </p:spPr>
        <p:txBody>
          <a:bodyPr>
            <a:spAutoFit/>
          </a:bodyPr>
          <a:lstStyle/>
          <a:p>
            <a:r>
              <a:rPr lang="en-US" sz="3200" b="1">
                <a:solidFill>
                  <a:srgbClr val="000099"/>
                </a:solidFill>
              </a:rPr>
              <a:t>1/ Viết theo mẫu:</a:t>
            </a:r>
          </a:p>
        </p:txBody>
      </p:sp>
      <p:grpSp>
        <p:nvGrpSpPr>
          <p:cNvPr id="3" name="Group 135"/>
          <p:cNvGrpSpPr>
            <a:grpSpLocks/>
          </p:cNvGrpSpPr>
          <p:nvPr/>
        </p:nvGrpSpPr>
        <p:grpSpPr bwMode="auto">
          <a:xfrm>
            <a:off x="6705600" y="2925763"/>
            <a:ext cx="1600200" cy="579437"/>
            <a:chOff x="2784" y="3360"/>
            <a:chExt cx="1008" cy="365"/>
          </a:xfrm>
        </p:grpSpPr>
        <p:sp>
          <p:nvSpPr>
            <p:cNvPr id="4136" name="Text Box 133"/>
            <p:cNvSpPr txBox="1">
              <a:spLocks noChangeArrowheads="1"/>
            </p:cNvSpPr>
            <p:nvPr/>
          </p:nvSpPr>
          <p:spPr bwMode="auto">
            <a:xfrm>
              <a:off x="2784" y="3360"/>
              <a:ext cx="720" cy="365"/>
            </a:xfrm>
            <a:prstGeom prst="rect">
              <a:avLst/>
            </a:prstGeom>
            <a:noFill/>
            <a:ln w="38100" algn="ctr">
              <a:noFill/>
              <a:miter lim="800000"/>
              <a:headEnd/>
              <a:tailEnd/>
            </a:ln>
          </p:spPr>
          <p:txBody>
            <a:bodyPr>
              <a:spAutoFit/>
            </a:bodyPr>
            <a:lstStyle/>
            <a:p>
              <a:r>
                <a:rPr lang="en-US" sz="3200" b="1">
                  <a:solidFill>
                    <a:srgbClr val="0000FF"/>
                  </a:solidFill>
                </a:rPr>
                <a:t>2005</a:t>
              </a:r>
            </a:p>
          </p:txBody>
        </p:sp>
        <p:graphicFrame>
          <p:nvGraphicFramePr>
            <p:cNvPr id="4104" name="Object 134"/>
            <p:cNvGraphicFramePr>
              <a:graphicFrameLocks noChangeAspect="1"/>
            </p:cNvGraphicFramePr>
            <p:nvPr/>
          </p:nvGraphicFramePr>
          <p:xfrm>
            <a:off x="3504" y="3360"/>
            <a:ext cx="288" cy="277"/>
          </p:xfrm>
          <a:graphic>
            <a:graphicData uri="http://schemas.openxmlformats.org/presentationml/2006/ole">
              <p:oleObj spid="_x0000_s4104" name="Equation" r:id="rId10" imgW="253890" imgH="279279" progId="Equation.3">
                <p:embed/>
              </p:oleObj>
            </a:graphicData>
          </a:graphic>
        </p:graphicFrame>
      </p:grpSp>
      <p:sp>
        <p:nvSpPr>
          <p:cNvPr id="134281" name="Text Box 137"/>
          <p:cNvSpPr txBox="1">
            <a:spLocks noChangeArrowheads="1"/>
          </p:cNvSpPr>
          <p:nvPr/>
        </p:nvSpPr>
        <p:spPr bwMode="auto">
          <a:xfrm>
            <a:off x="304800" y="4800600"/>
            <a:ext cx="6629400" cy="457200"/>
          </a:xfrm>
          <a:prstGeom prst="rect">
            <a:avLst/>
          </a:prstGeom>
          <a:noFill/>
          <a:ln w="9525">
            <a:noFill/>
            <a:miter lim="800000"/>
            <a:headEnd/>
            <a:tailEnd/>
          </a:ln>
        </p:spPr>
        <p:txBody>
          <a:bodyPr>
            <a:spAutoFit/>
          </a:bodyPr>
          <a:lstStyle/>
          <a:p>
            <a:r>
              <a:rPr lang="en-US" sz="2400" b="1">
                <a:solidFill>
                  <a:srgbClr val="0000FF"/>
                </a:solidFill>
              </a:rPr>
              <a:t>Tám nghìn sáu trăm đề-xi-mét vuông</a:t>
            </a: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4209"/>
                                        </p:tgtEl>
                                        <p:attrNameLst>
                                          <p:attrName>style.visibility</p:attrName>
                                        </p:attrNameLst>
                                      </p:cBhvr>
                                      <p:to>
                                        <p:strVal val="visible"/>
                                      </p:to>
                                    </p:set>
                                    <p:animEffect transition="in" filter="checkerboard(across)">
                                      <p:cBhvr>
                                        <p:cTn id="12" dur="500"/>
                                        <p:tgtEl>
                                          <p:spTgt spid="1342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4281"/>
                                        </p:tgtEl>
                                        <p:attrNameLst>
                                          <p:attrName>style.visibility</p:attrName>
                                        </p:attrNameLst>
                                      </p:cBhvr>
                                      <p:to>
                                        <p:strVal val="visible"/>
                                      </p:to>
                                    </p:set>
                                    <p:animEffect transition="in" filter="checkerboard(across)">
                                      <p:cBhvr>
                                        <p:cTn id="17" dur="500"/>
                                        <p:tgtEl>
                                          <p:spTgt spid="13428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209" grpId="0"/>
      <p:bldP spid="134281" grpId="0"/>
    </p:bld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rgbClr val="FFFF9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accent1"/>
            </a:solidFill>
            <a:effectLst/>
            <a:latin typeface="Arial" charset="0"/>
          </a:defRPr>
        </a:defPPr>
      </a:lstStyle>
    </a:spDef>
    <a:lnDef>
      <a:spPr bwMode="auto">
        <a:xfrm>
          <a:off x="0" y="0"/>
          <a:ext cx="1" cy="1"/>
        </a:xfrm>
        <a:custGeom>
          <a:avLst/>
          <a:gdLst/>
          <a:ahLst/>
          <a:cxnLst/>
          <a:rect l="0" t="0" r="0" b="0"/>
          <a:pathLst/>
        </a:custGeom>
        <a:noFill/>
        <a:ln w="38100" cap="flat" cmpd="sng" algn="ctr">
          <a:solidFill>
            <a:srgbClr val="FFFF9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accent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38100" cap="flat" cmpd="sng" algn="ctr">
          <a:solidFill>
            <a:srgbClr val="FFFF9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accent1"/>
            </a:solidFill>
            <a:effectLst/>
            <a:latin typeface="Arial" charset="0"/>
          </a:defRPr>
        </a:defPPr>
      </a:lstStyle>
    </a:spDef>
    <a:lnDef>
      <a:spPr bwMode="auto">
        <a:xfrm>
          <a:off x="0" y="0"/>
          <a:ext cx="1" cy="1"/>
        </a:xfrm>
        <a:custGeom>
          <a:avLst/>
          <a:gdLst/>
          <a:ahLst/>
          <a:cxnLst/>
          <a:rect l="0" t="0" r="0" b="0"/>
          <a:pathLst/>
        </a:custGeom>
        <a:noFill/>
        <a:ln w="38100" cap="flat" cmpd="sng" algn="ctr">
          <a:solidFill>
            <a:srgbClr val="FFFF99"/>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600" b="0" i="0" u="none" strike="noStrike" cap="none" normalizeH="0" baseline="0" smtClean="0">
            <a:ln>
              <a:noFill/>
            </a:ln>
            <a:solidFill>
              <a:schemeClr val="accent1"/>
            </a:solidFill>
            <a:effectLst/>
            <a:latin typeface="Arial"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1729</TotalTime>
  <Words>422</Words>
  <Application>Microsoft PowerPoint</Application>
  <PresentationFormat>On-screen Show (4:3)</PresentationFormat>
  <Paragraphs>111</Paragraphs>
  <Slides>16</Slides>
  <Notes>4</Notes>
  <HiddenSlides>0</HiddenSlides>
  <MMClips>1</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16</vt:i4>
      </vt:variant>
    </vt:vector>
  </HeadingPairs>
  <TitlesOfParts>
    <vt:vector size="23" baseType="lpstr">
      <vt:lpstr>Arial</vt:lpstr>
      <vt:lpstr>Tahoma</vt:lpstr>
      <vt:lpstr>Wingdings</vt:lpstr>
      <vt:lpstr>Verdana</vt:lpstr>
      <vt:lpstr>Blends</vt:lpstr>
      <vt:lpstr>Profile</vt:lpstr>
      <vt:lpstr>Microsoft Equation 3.0</vt:lpstr>
      <vt:lpstr>Slide 1</vt:lpstr>
      <vt:lpstr>Slide 2</vt:lpstr>
      <vt:lpstr>Slide 3</vt:lpstr>
      <vt:lpstr>Slide 4</vt:lpstr>
      <vt:lpstr>Hoạt động 1: Tìm hiểu đơn vị đo diện tích là mét vuông </vt:lpstr>
      <vt:lpstr>Slide 6</vt:lpstr>
      <vt:lpstr>Slide 7</vt:lpstr>
      <vt:lpstr>Slide 8</vt:lpstr>
      <vt:lpstr>Slide 9</vt:lpstr>
      <vt:lpstr>Slide 10</vt:lpstr>
      <vt:lpstr> Bài 3: Để lát nền một căn phòng, người ta đã sử dụng hết 200 viên gạch hình vuông có cạnh 30cm. Hỏi căn phòng đó có diện tích là bao nhiêu mét vuông, biết diện tích phần mạch vữa không đáng kể?</vt:lpstr>
      <vt:lpstr>Slide 12</vt:lpstr>
      <vt:lpstr>Slide 13</vt:lpstr>
      <vt:lpstr>Slide 14</vt:lpstr>
      <vt:lpstr>1/Sắp xếp các đơn vị đo theo thứ tự tăng dần: </vt:lpstr>
      <vt:lpstr>DẶN DÒ:</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dc:creator>
  <cp:lastModifiedBy>CSTeam</cp:lastModifiedBy>
  <cp:revision>417</cp:revision>
  <dcterms:created xsi:type="dcterms:W3CDTF">2007-02-28T18:20:05Z</dcterms:created>
  <dcterms:modified xsi:type="dcterms:W3CDTF">2016-06-30T02:12:00Z</dcterms:modified>
</cp:coreProperties>
</file>